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68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662FD-5534-4E69-82D2-AC1D9F6B9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E4D5FC-A9B4-43BB-9D84-3D91998F4121}">
      <dgm:prSet/>
      <dgm:spPr/>
      <dgm:t>
        <a:bodyPr/>
        <a:lstStyle/>
        <a:p>
          <a:r>
            <a:rPr lang="de-AT"/>
            <a:t>Locations finden</a:t>
          </a:r>
          <a:endParaRPr lang="en-US"/>
        </a:p>
      </dgm:t>
    </dgm:pt>
    <dgm:pt modelId="{CED5CE57-AF91-4E9B-8806-1CD0A0E30563}" type="parTrans" cxnId="{76E7EFA3-BCAC-49DA-8805-8C1519BD0131}">
      <dgm:prSet/>
      <dgm:spPr/>
      <dgm:t>
        <a:bodyPr/>
        <a:lstStyle/>
        <a:p>
          <a:endParaRPr lang="en-US"/>
        </a:p>
      </dgm:t>
    </dgm:pt>
    <dgm:pt modelId="{076403CA-15A2-426A-8EB1-00755BDFD7A2}" type="sibTrans" cxnId="{76E7EFA3-BCAC-49DA-8805-8C1519BD01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BC65B6-3637-43F8-83E4-725BB4F44E84}">
      <dgm:prSet/>
      <dgm:spPr/>
      <dgm:t>
        <a:bodyPr/>
        <a:lstStyle/>
        <a:p>
          <a:r>
            <a:rPr lang="de-AT"/>
            <a:t>Punkte sammeln</a:t>
          </a:r>
          <a:endParaRPr lang="en-US"/>
        </a:p>
      </dgm:t>
    </dgm:pt>
    <dgm:pt modelId="{98D48558-3783-41BE-8917-80EE8D26DC68}" type="parTrans" cxnId="{495E5600-8A51-4535-ABDD-25B351F59894}">
      <dgm:prSet/>
      <dgm:spPr/>
      <dgm:t>
        <a:bodyPr/>
        <a:lstStyle/>
        <a:p>
          <a:endParaRPr lang="en-US"/>
        </a:p>
      </dgm:t>
    </dgm:pt>
    <dgm:pt modelId="{6A509E8A-571E-4318-886B-609E3E3398ED}" type="sibTrans" cxnId="{495E5600-8A51-4535-ABDD-25B351F598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1E077C-5E9C-4074-A5F1-8EFFF1C161DA}">
      <dgm:prSet/>
      <dgm:spPr/>
      <dgm:t>
        <a:bodyPr/>
        <a:lstStyle/>
        <a:p>
          <a:r>
            <a:rPr lang="de-AT"/>
            <a:t>Boni einlösen</a:t>
          </a:r>
          <a:endParaRPr lang="en-US"/>
        </a:p>
      </dgm:t>
    </dgm:pt>
    <dgm:pt modelId="{91ED0C32-5BB1-465D-91E0-5273075BE467}" type="parTrans" cxnId="{8063BCFE-7D95-4DFF-B5D7-508DD3E9ADE4}">
      <dgm:prSet/>
      <dgm:spPr/>
      <dgm:t>
        <a:bodyPr/>
        <a:lstStyle/>
        <a:p>
          <a:endParaRPr lang="en-US"/>
        </a:p>
      </dgm:t>
    </dgm:pt>
    <dgm:pt modelId="{38B2AFEF-3A04-4520-9A20-616C25E315F4}" type="sibTrans" cxnId="{8063BCFE-7D95-4DFF-B5D7-508DD3E9AD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CC9A26-3AFF-4B78-AB41-C18AA7999787}">
      <dgm:prSet/>
      <dgm:spPr/>
      <dgm:t>
        <a:bodyPr/>
        <a:lstStyle/>
        <a:p>
          <a:r>
            <a:rPr lang="de-AT"/>
            <a:t>Wirtschaftlicher Nutze für Anbieter und Kunde</a:t>
          </a:r>
          <a:endParaRPr lang="en-US"/>
        </a:p>
      </dgm:t>
    </dgm:pt>
    <dgm:pt modelId="{E11C78AA-0A0E-4AD6-91C4-043CBF4157E4}" type="parTrans" cxnId="{B2D9BA8E-2721-4B80-A376-A03C6FC7C9A2}">
      <dgm:prSet/>
      <dgm:spPr/>
      <dgm:t>
        <a:bodyPr/>
        <a:lstStyle/>
        <a:p>
          <a:endParaRPr lang="en-US"/>
        </a:p>
      </dgm:t>
    </dgm:pt>
    <dgm:pt modelId="{FA897528-8576-422B-9C55-68C39BB63451}" type="sibTrans" cxnId="{B2D9BA8E-2721-4B80-A376-A03C6FC7C9A2}">
      <dgm:prSet/>
      <dgm:spPr/>
      <dgm:t>
        <a:bodyPr/>
        <a:lstStyle/>
        <a:p>
          <a:endParaRPr lang="en-US"/>
        </a:p>
      </dgm:t>
    </dgm:pt>
    <dgm:pt modelId="{26886A4E-93D3-427B-B6B8-2C931E113044}" type="pres">
      <dgm:prSet presAssocID="{C73662FD-5534-4E69-82D2-AC1D9F6B9974}" presName="root" presStyleCnt="0">
        <dgm:presLayoutVars>
          <dgm:dir/>
          <dgm:resizeHandles val="exact"/>
        </dgm:presLayoutVars>
      </dgm:prSet>
      <dgm:spPr/>
    </dgm:pt>
    <dgm:pt modelId="{CFFB8402-AF63-46C0-9144-178BB3F59526}" type="pres">
      <dgm:prSet presAssocID="{6DE4D5FC-A9B4-43BB-9D84-3D91998F4121}" presName="compNode" presStyleCnt="0"/>
      <dgm:spPr/>
    </dgm:pt>
    <dgm:pt modelId="{4FE78CD5-6CE2-4337-B28A-8554249934BD}" type="pres">
      <dgm:prSet presAssocID="{6DE4D5FC-A9B4-43BB-9D84-3D91998F4121}" presName="bgRect" presStyleLbl="bgShp" presStyleIdx="0" presStyleCnt="4"/>
      <dgm:spPr/>
    </dgm:pt>
    <dgm:pt modelId="{02D5CE72-FFEE-4C8F-96C1-25D98630C5A4}" type="pres">
      <dgm:prSet presAssocID="{6DE4D5FC-A9B4-43BB-9D84-3D91998F41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75D991E-28DA-4E6F-AF4C-86C266B053F4}" type="pres">
      <dgm:prSet presAssocID="{6DE4D5FC-A9B4-43BB-9D84-3D91998F4121}" presName="spaceRect" presStyleCnt="0"/>
      <dgm:spPr/>
    </dgm:pt>
    <dgm:pt modelId="{1D6FD63D-7653-4228-98D2-75BDDBC81509}" type="pres">
      <dgm:prSet presAssocID="{6DE4D5FC-A9B4-43BB-9D84-3D91998F4121}" presName="parTx" presStyleLbl="revTx" presStyleIdx="0" presStyleCnt="4">
        <dgm:presLayoutVars>
          <dgm:chMax val="0"/>
          <dgm:chPref val="0"/>
        </dgm:presLayoutVars>
      </dgm:prSet>
      <dgm:spPr/>
    </dgm:pt>
    <dgm:pt modelId="{86F6A88D-253B-47FF-B55E-CEA2439226B2}" type="pres">
      <dgm:prSet presAssocID="{076403CA-15A2-426A-8EB1-00755BDFD7A2}" presName="sibTrans" presStyleCnt="0"/>
      <dgm:spPr/>
    </dgm:pt>
    <dgm:pt modelId="{A0EA6B59-ED54-40B8-B714-532375D653DA}" type="pres">
      <dgm:prSet presAssocID="{B4BC65B6-3637-43F8-83E4-725BB4F44E84}" presName="compNode" presStyleCnt="0"/>
      <dgm:spPr/>
    </dgm:pt>
    <dgm:pt modelId="{6C56FE8A-C906-4A3F-B13C-0072EA9F192D}" type="pres">
      <dgm:prSet presAssocID="{B4BC65B6-3637-43F8-83E4-725BB4F44E84}" presName="bgRect" presStyleLbl="bgShp" presStyleIdx="1" presStyleCnt="4"/>
      <dgm:spPr/>
    </dgm:pt>
    <dgm:pt modelId="{6256BA91-DA2C-47C0-9F73-BB7B29EB6856}" type="pres">
      <dgm:prSet presAssocID="{B4BC65B6-3637-43F8-83E4-725BB4F44E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E223E14-4A07-461C-9908-22EABC9B6E54}" type="pres">
      <dgm:prSet presAssocID="{B4BC65B6-3637-43F8-83E4-725BB4F44E84}" presName="spaceRect" presStyleCnt="0"/>
      <dgm:spPr/>
    </dgm:pt>
    <dgm:pt modelId="{6BBBDA9B-F0A1-4165-A532-D114EE1D036C}" type="pres">
      <dgm:prSet presAssocID="{B4BC65B6-3637-43F8-83E4-725BB4F44E84}" presName="parTx" presStyleLbl="revTx" presStyleIdx="1" presStyleCnt="4">
        <dgm:presLayoutVars>
          <dgm:chMax val="0"/>
          <dgm:chPref val="0"/>
        </dgm:presLayoutVars>
      </dgm:prSet>
      <dgm:spPr/>
    </dgm:pt>
    <dgm:pt modelId="{F4C360D2-F4E1-4EA8-8997-F857CA35DA99}" type="pres">
      <dgm:prSet presAssocID="{6A509E8A-571E-4318-886B-609E3E3398ED}" presName="sibTrans" presStyleCnt="0"/>
      <dgm:spPr/>
    </dgm:pt>
    <dgm:pt modelId="{8986224C-0970-4C56-8EE7-A5D896ABA787}" type="pres">
      <dgm:prSet presAssocID="{821E077C-5E9C-4074-A5F1-8EFFF1C161DA}" presName="compNode" presStyleCnt="0"/>
      <dgm:spPr/>
    </dgm:pt>
    <dgm:pt modelId="{AB542CB0-BF97-44AE-B209-74A4675509C5}" type="pres">
      <dgm:prSet presAssocID="{821E077C-5E9C-4074-A5F1-8EFFF1C161DA}" presName="bgRect" presStyleLbl="bgShp" presStyleIdx="2" presStyleCnt="4"/>
      <dgm:spPr/>
    </dgm:pt>
    <dgm:pt modelId="{2A4ACAEE-B9FF-4782-9AC0-839794E73B5A}" type="pres">
      <dgm:prSet presAssocID="{821E077C-5E9C-4074-A5F1-8EFFF1C161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E0B5B6A-FA09-4BBA-98C7-7E15FD02EF71}" type="pres">
      <dgm:prSet presAssocID="{821E077C-5E9C-4074-A5F1-8EFFF1C161DA}" presName="spaceRect" presStyleCnt="0"/>
      <dgm:spPr/>
    </dgm:pt>
    <dgm:pt modelId="{3916F34C-B825-40F1-A5ED-F20BD4188840}" type="pres">
      <dgm:prSet presAssocID="{821E077C-5E9C-4074-A5F1-8EFFF1C161DA}" presName="parTx" presStyleLbl="revTx" presStyleIdx="2" presStyleCnt="4">
        <dgm:presLayoutVars>
          <dgm:chMax val="0"/>
          <dgm:chPref val="0"/>
        </dgm:presLayoutVars>
      </dgm:prSet>
      <dgm:spPr/>
    </dgm:pt>
    <dgm:pt modelId="{1D7D8884-B3E6-4FF3-9531-513925CB7B96}" type="pres">
      <dgm:prSet presAssocID="{38B2AFEF-3A04-4520-9A20-616C25E315F4}" presName="sibTrans" presStyleCnt="0"/>
      <dgm:spPr/>
    </dgm:pt>
    <dgm:pt modelId="{8066D169-6680-428D-B53A-472B2BE1C407}" type="pres">
      <dgm:prSet presAssocID="{06CC9A26-3AFF-4B78-AB41-C18AA7999787}" presName="compNode" presStyleCnt="0"/>
      <dgm:spPr/>
    </dgm:pt>
    <dgm:pt modelId="{7F1B1DD5-0127-4892-83F7-0BD2BA85D0D2}" type="pres">
      <dgm:prSet presAssocID="{06CC9A26-3AFF-4B78-AB41-C18AA7999787}" presName="bgRect" presStyleLbl="bgShp" presStyleIdx="3" presStyleCnt="4"/>
      <dgm:spPr/>
    </dgm:pt>
    <dgm:pt modelId="{B7C4D3D8-BE81-441F-A3DB-0CEE3708B12B}" type="pres">
      <dgm:prSet presAssocID="{06CC9A26-3AFF-4B78-AB41-C18AA79997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A56DB44-B753-4469-A292-530157A97F3C}" type="pres">
      <dgm:prSet presAssocID="{06CC9A26-3AFF-4B78-AB41-C18AA7999787}" presName="spaceRect" presStyleCnt="0"/>
      <dgm:spPr/>
    </dgm:pt>
    <dgm:pt modelId="{202A7069-398B-4B06-A9FF-9246F8E0CBC2}" type="pres">
      <dgm:prSet presAssocID="{06CC9A26-3AFF-4B78-AB41-C18AA79997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5E5600-8A51-4535-ABDD-25B351F59894}" srcId="{C73662FD-5534-4E69-82D2-AC1D9F6B9974}" destId="{B4BC65B6-3637-43F8-83E4-725BB4F44E84}" srcOrd="1" destOrd="0" parTransId="{98D48558-3783-41BE-8917-80EE8D26DC68}" sibTransId="{6A509E8A-571E-4318-886B-609E3E3398ED}"/>
    <dgm:cxn modelId="{34FA911F-687A-4214-95CB-B27E9C5226CB}" type="presOf" srcId="{06CC9A26-3AFF-4B78-AB41-C18AA7999787}" destId="{202A7069-398B-4B06-A9FF-9246F8E0CBC2}" srcOrd="0" destOrd="0" presId="urn:microsoft.com/office/officeart/2018/2/layout/IconVerticalSolidList"/>
    <dgm:cxn modelId="{0FD52E63-5E68-4E04-8BC3-F258233D13E8}" type="presOf" srcId="{B4BC65B6-3637-43F8-83E4-725BB4F44E84}" destId="{6BBBDA9B-F0A1-4165-A532-D114EE1D036C}" srcOrd="0" destOrd="0" presId="urn:microsoft.com/office/officeart/2018/2/layout/IconVerticalSolidList"/>
    <dgm:cxn modelId="{672C4E74-44D9-404A-8531-8CAA2645901D}" type="presOf" srcId="{821E077C-5E9C-4074-A5F1-8EFFF1C161DA}" destId="{3916F34C-B825-40F1-A5ED-F20BD4188840}" srcOrd="0" destOrd="0" presId="urn:microsoft.com/office/officeart/2018/2/layout/IconVerticalSolidList"/>
    <dgm:cxn modelId="{B2D9BA8E-2721-4B80-A376-A03C6FC7C9A2}" srcId="{C73662FD-5534-4E69-82D2-AC1D9F6B9974}" destId="{06CC9A26-3AFF-4B78-AB41-C18AA7999787}" srcOrd="3" destOrd="0" parTransId="{E11C78AA-0A0E-4AD6-91C4-043CBF4157E4}" sibTransId="{FA897528-8576-422B-9C55-68C39BB63451}"/>
    <dgm:cxn modelId="{76E7EFA3-BCAC-49DA-8805-8C1519BD0131}" srcId="{C73662FD-5534-4E69-82D2-AC1D9F6B9974}" destId="{6DE4D5FC-A9B4-43BB-9D84-3D91998F4121}" srcOrd="0" destOrd="0" parTransId="{CED5CE57-AF91-4E9B-8806-1CD0A0E30563}" sibTransId="{076403CA-15A2-426A-8EB1-00755BDFD7A2}"/>
    <dgm:cxn modelId="{2AB78AA5-56EC-4E50-8344-3FEB47231070}" type="presOf" srcId="{6DE4D5FC-A9B4-43BB-9D84-3D91998F4121}" destId="{1D6FD63D-7653-4228-98D2-75BDDBC81509}" srcOrd="0" destOrd="0" presId="urn:microsoft.com/office/officeart/2018/2/layout/IconVerticalSolidList"/>
    <dgm:cxn modelId="{586C6DF1-ED3B-4758-BA15-64D73E9BBFAC}" type="presOf" srcId="{C73662FD-5534-4E69-82D2-AC1D9F6B9974}" destId="{26886A4E-93D3-427B-B6B8-2C931E113044}" srcOrd="0" destOrd="0" presId="urn:microsoft.com/office/officeart/2018/2/layout/IconVerticalSolidList"/>
    <dgm:cxn modelId="{8063BCFE-7D95-4DFF-B5D7-508DD3E9ADE4}" srcId="{C73662FD-5534-4E69-82D2-AC1D9F6B9974}" destId="{821E077C-5E9C-4074-A5F1-8EFFF1C161DA}" srcOrd="2" destOrd="0" parTransId="{91ED0C32-5BB1-465D-91E0-5273075BE467}" sibTransId="{38B2AFEF-3A04-4520-9A20-616C25E315F4}"/>
    <dgm:cxn modelId="{8511C665-9FA7-42C8-93D8-64CB5BBCE875}" type="presParOf" srcId="{26886A4E-93D3-427B-B6B8-2C931E113044}" destId="{CFFB8402-AF63-46C0-9144-178BB3F59526}" srcOrd="0" destOrd="0" presId="urn:microsoft.com/office/officeart/2018/2/layout/IconVerticalSolidList"/>
    <dgm:cxn modelId="{3B355DBA-3B56-4868-95D2-58902E00A189}" type="presParOf" srcId="{CFFB8402-AF63-46C0-9144-178BB3F59526}" destId="{4FE78CD5-6CE2-4337-B28A-8554249934BD}" srcOrd="0" destOrd="0" presId="urn:microsoft.com/office/officeart/2018/2/layout/IconVerticalSolidList"/>
    <dgm:cxn modelId="{3444E1E2-D5E0-4408-8BAC-F643C9AA92C4}" type="presParOf" srcId="{CFFB8402-AF63-46C0-9144-178BB3F59526}" destId="{02D5CE72-FFEE-4C8F-96C1-25D98630C5A4}" srcOrd="1" destOrd="0" presId="urn:microsoft.com/office/officeart/2018/2/layout/IconVerticalSolidList"/>
    <dgm:cxn modelId="{5BFD7129-E693-4D21-A8D9-030E71AD2D2A}" type="presParOf" srcId="{CFFB8402-AF63-46C0-9144-178BB3F59526}" destId="{575D991E-28DA-4E6F-AF4C-86C266B053F4}" srcOrd="2" destOrd="0" presId="urn:microsoft.com/office/officeart/2018/2/layout/IconVerticalSolidList"/>
    <dgm:cxn modelId="{9829E14A-1302-4B29-A321-968CCB023C74}" type="presParOf" srcId="{CFFB8402-AF63-46C0-9144-178BB3F59526}" destId="{1D6FD63D-7653-4228-98D2-75BDDBC81509}" srcOrd="3" destOrd="0" presId="urn:microsoft.com/office/officeart/2018/2/layout/IconVerticalSolidList"/>
    <dgm:cxn modelId="{380EF6AA-2408-499A-860B-0BA10CACE746}" type="presParOf" srcId="{26886A4E-93D3-427B-B6B8-2C931E113044}" destId="{86F6A88D-253B-47FF-B55E-CEA2439226B2}" srcOrd="1" destOrd="0" presId="urn:microsoft.com/office/officeart/2018/2/layout/IconVerticalSolidList"/>
    <dgm:cxn modelId="{8C7C1E4A-456D-4943-B568-524D9F32D188}" type="presParOf" srcId="{26886A4E-93D3-427B-B6B8-2C931E113044}" destId="{A0EA6B59-ED54-40B8-B714-532375D653DA}" srcOrd="2" destOrd="0" presId="urn:microsoft.com/office/officeart/2018/2/layout/IconVerticalSolidList"/>
    <dgm:cxn modelId="{8CF4CCAB-2DE2-4A68-A15D-2CD72E7346C9}" type="presParOf" srcId="{A0EA6B59-ED54-40B8-B714-532375D653DA}" destId="{6C56FE8A-C906-4A3F-B13C-0072EA9F192D}" srcOrd="0" destOrd="0" presId="urn:microsoft.com/office/officeart/2018/2/layout/IconVerticalSolidList"/>
    <dgm:cxn modelId="{634AE132-239C-4614-A16E-BB30A37842DE}" type="presParOf" srcId="{A0EA6B59-ED54-40B8-B714-532375D653DA}" destId="{6256BA91-DA2C-47C0-9F73-BB7B29EB6856}" srcOrd="1" destOrd="0" presId="urn:microsoft.com/office/officeart/2018/2/layout/IconVerticalSolidList"/>
    <dgm:cxn modelId="{DA82E955-8146-496C-B555-D048370810D8}" type="presParOf" srcId="{A0EA6B59-ED54-40B8-B714-532375D653DA}" destId="{AE223E14-4A07-461C-9908-22EABC9B6E54}" srcOrd="2" destOrd="0" presId="urn:microsoft.com/office/officeart/2018/2/layout/IconVerticalSolidList"/>
    <dgm:cxn modelId="{B6DCD084-4C4F-483B-B6CF-64FDE9BA406B}" type="presParOf" srcId="{A0EA6B59-ED54-40B8-B714-532375D653DA}" destId="{6BBBDA9B-F0A1-4165-A532-D114EE1D036C}" srcOrd="3" destOrd="0" presId="urn:microsoft.com/office/officeart/2018/2/layout/IconVerticalSolidList"/>
    <dgm:cxn modelId="{68B37BB0-3E48-403C-B9B7-6FE1C43173E9}" type="presParOf" srcId="{26886A4E-93D3-427B-B6B8-2C931E113044}" destId="{F4C360D2-F4E1-4EA8-8997-F857CA35DA99}" srcOrd="3" destOrd="0" presId="urn:microsoft.com/office/officeart/2018/2/layout/IconVerticalSolidList"/>
    <dgm:cxn modelId="{829F1DDC-0253-4A0E-84F3-613F83883E41}" type="presParOf" srcId="{26886A4E-93D3-427B-B6B8-2C931E113044}" destId="{8986224C-0970-4C56-8EE7-A5D896ABA787}" srcOrd="4" destOrd="0" presId="urn:microsoft.com/office/officeart/2018/2/layout/IconVerticalSolidList"/>
    <dgm:cxn modelId="{AFA03894-366D-430D-86EE-0E6D25D171A7}" type="presParOf" srcId="{8986224C-0970-4C56-8EE7-A5D896ABA787}" destId="{AB542CB0-BF97-44AE-B209-74A4675509C5}" srcOrd="0" destOrd="0" presId="urn:microsoft.com/office/officeart/2018/2/layout/IconVerticalSolidList"/>
    <dgm:cxn modelId="{D22863E5-92B8-4B46-A2CD-F904CE5B8752}" type="presParOf" srcId="{8986224C-0970-4C56-8EE7-A5D896ABA787}" destId="{2A4ACAEE-B9FF-4782-9AC0-839794E73B5A}" srcOrd="1" destOrd="0" presId="urn:microsoft.com/office/officeart/2018/2/layout/IconVerticalSolidList"/>
    <dgm:cxn modelId="{D715B0B6-F0C6-435B-B83E-27ACC557ECC3}" type="presParOf" srcId="{8986224C-0970-4C56-8EE7-A5D896ABA787}" destId="{1E0B5B6A-FA09-4BBA-98C7-7E15FD02EF71}" srcOrd="2" destOrd="0" presId="urn:microsoft.com/office/officeart/2018/2/layout/IconVerticalSolidList"/>
    <dgm:cxn modelId="{99270394-2638-4C7C-BA75-30C4C2FD605D}" type="presParOf" srcId="{8986224C-0970-4C56-8EE7-A5D896ABA787}" destId="{3916F34C-B825-40F1-A5ED-F20BD4188840}" srcOrd="3" destOrd="0" presId="urn:microsoft.com/office/officeart/2018/2/layout/IconVerticalSolidList"/>
    <dgm:cxn modelId="{7F051615-C8FD-4F8B-81DB-996E04553D56}" type="presParOf" srcId="{26886A4E-93D3-427B-B6B8-2C931E113044}" destId="{1D7D8884-B3E6-4FF3-9531-513925CB7B96}" srcOrd="5" destOrd="0" presId="urn:microsoft.com/office/officeart/2018/2/layout/IconVerticalSolidList"/>
    <dgm:cxn modelId="{230B5A76-8A9B-409F-AA51-7D0B96C059B0}" type="presParOf" srcId="{26886A4E-93D3-427B-B6B8-2C931E113044}" destId="{8066D169-6680-428D-B53A-472B2BE1C407}" srcOrd="6" destOrd="0" presId="urn:microsoft.com/office/officeart/2018/2/layout/IconVerticalSolidList"/>
    <dgm:cxn modelId="{1A3B0078-6019-41D4-BAB1-BB366BD6EEE9}" type="presParOf" srcId="{8066D169-6680-428D-B53A-472B2BE1C407}" destId="{7F1B1DD5-0127-4892-83F7-0BD2BA85D0D2}" srcOrd="0" destOrd="0" presId="urn:microsoft.com/office/officeart/2018/2/layout/IconVerticalSolidList"/>
    <dgm:cxn modelId="{20B8C715-E0F2-4C41-A2CA-2CB597956630}" type="presParOf" srcId="{8066D169-6680-428D-B53A-472B2BE1C407}" destId="{B7C4D3D8-BE81-441F-A3DB-0CEE3708B12B}" srcOrd="1" destOrd="0" presId="urn:microsoft.com/office/officeart/2018/2/layout/IconVerticalSolidList"/>
    <dgm:cxn modelId="{B08A788B-E2F9-4339-A06E-F3DB3D9B245D}" type="presParOf" srcId="{8066D169-6680-428D-B53A-472B2BE1C407}" destId="{0A56DB44-B753-4469-A292-530157A97F3C}" srcOrd="2" destOrd="0" presId="urn:microsoft.com/office/officeart/2018/2/layout/IconVerticalSolidList"/>
    <dgm:cxn modelId="{2EB764AA-6B85-43DA-9CAE-340E9C718F0E}" type="presParOf" srcId="{8066D169-6680-428D-B53A-472B2BE1C407}" destId="{202A7069-398B-4B06-A9FF-9246F8E0CB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0C7ED-83D2-4765-8F86-4A80136DA9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3592F39-82CC-4349-8471-9A284A054627}">
      <dgm:prSet/>
      <dgm:spPr/>
      <dgm:t>
        <a:bodyPr/>
        <a:lstStyle/>
        <a:p>
          <a:r>
            <a:rPr lang="de-DE"/>
            <a:t>alle offenen Aufgaben umsetzen</a:t>
          </a:r>
          <a:endParaRPr lang="en-US"/>
        </a:p>
      </dgm:t>
    </dgm:pt>
    <dgm:pt modelId="{671C2574-1347-48DA-BC7D-FDF5367EC653}" type="parTrans" cxnId="{64AC9738-71BC-4FE4-B1E2-419E7510379E}">
      <dgm:prSet/>
      <dgm:spPr/>
      <dgm:t>
        <a:bodyPr/>
        <a:lstStyle/>
        <a:p>
          <a:endParaRPr lang="en-US"/>
        </a:p>
      </dgm:t>
    </dgm:pt>
    <dgm:pt modelId="{1146FA1C-B2EC-4EA9-BCC1-8A7EFFC3008A}" type="sibTrans" cxnId="{64AC9738-71BC-4FE4-B1E2-419E7510379E}">
      <dgm:prSet/>
      <dgm:spPr/>
      <dgm:t>
        <a:bodyPr/>
        <a:lstStyle/>
        <a:p>
          <a:endParaRPr lang="en-US"/>
        </a:p>
      </dgm:t>
    </dgm:pt>
    <dgm:pt modelId="{BEDB8C19-E53C-4A65-8AB4-CFD2A674CAEE}">
      <dgm:prSet/>
      <dgm:spPr/>
      <dgm:t>
        <a:bodyPr/>
        <a:lstStyle/>
        <a:p>
          <a:r>
            <a:rPr lang="de-DE"/>
            <a:t>offenen Userstories umsetzen  </a:t>
          </a:r>
          <a:endParaRPr lang="en-US"/>
        </a:p>
      </dgm:t>
    </dgm:pt>
    <dgm:pt modelId="{2D75CE49-0257-4FFC-B8F9-1887FF1D69EF}" type="parTrans" cxnId="{F32E75DE-EE9C-44F7-A553-A34EF159D671}">
      <dgm:prSet/>
      <dgm:spPr/>
      <dgm:t>
        <a:bodyPr/>
        <a:lstStyle/>
        <a:p>
          <a:endParaRPr lang="en-US"/>
        </a:p>
      </dgm:t>
    </dgm:pt>
    <dgm:pt modelId="{D0E9E83F-AF85-4A1E-B4EC-F5684FC71664}" type="sibTrans" cxnId="{F32E75DE-EE9C-44F7-A553-A34EF159D671}">
      <dgm:prSet/>
      <dgm:spPr/>
      <dgm:t>
        <a:bodyPr/>
        <a:lstStyle/>
        <a:p>
          <a:endParaRPr lang="en-US"/>
        </a:p>
      </dgm:t>
    </dgm:pt>
    <dgm:pt modelId="{A2CC404B-6C96-4D22-94B2-821D225E5E9A}">
      <dgm:prSet/>
      <dgm:spPr/>
      <dgm:t>
        <a:bodyPr/>
        <a:lstStyle/>
        <a:p>
          <a:r>
            <a:rPr lang="de-DE" dirty="0"/>
            <a:t>Bugfixes durchführen</a:t>
          </a:r>
          <a:endParaRPr lang="en-US" dirty="0"/>
        </a:p>
      </dgm:t>
    </dgm:pt>
    <dgm:pt modelId="{8D1ED853-0263-4B27-B7FD-0389D5648981}" type="parTrans" cxnId="{9AA0C8A6-CADA-4EB0-B06A-E73BDD6875F4}">
      <dgm:prSet/>
      <dgm:spPr/>
      <dgm:t>
        <a:bodyPr/>
        <a:lstStyle/>
        <a:p>
          <a:endParaRPr lang="en-US"/>
        </a:p>
      </dgm:t>
    </dgm:pt>
    <dgm:pt modelId="{30F61148-5253-40E4-A1DF-75DAE5CC58F7}" type="sibTrans" cxnId="{9AA0C8A6-CADA-4EB0-B06A-E73BDD6875F4}">
      <dgm:prSet/>
      <dgm:spPr/>
      <dgm:t>
        <a:bodyPr/>
        <a:lstStyle/>
        <a:p>
          <a:endParaRPr lang="en-US"/>
        </a:p>
      </dgm:t>
    </dgm:pt>
    <dgm:pt modelId="{1C264915-5E3E-49FE-8566-49FB964A9739}" type="pres">
      <dgm:prSet presAssocID="{03B0C7ED-83D2-4765-8F86-4A80136DA99C}" presName="root" presStyleCnt="0">
        <dgm:presLayoutVars>
          <dgm:dir/>
          <dgm:resizeHandles val="exact"/>
        </dgm:presLayoutVars>
      </dgm:prSet>
      <dgm:spPr/>
    </dgm:pt>
    <dgm:pt modelId="{DB884D93-DE5E-49C5-BC2C-B200580F79FD}" type="pres">
      <dgm:prSet presAssocID="{53592F39-82CC-4349-8471-9A284A054627}" presName="compNode" presStyleCnt="0"/>
      <dgm:spPr/>
    </dgm:pt>
    <dgm:pt modelId="{7EBB428C-89C1-497B-86B3-72C80C21DB29}" type="pres">
      <dgm:prSet presAssocID="{53592F39-82CC-4349-8471-9A284A054627}" presName="bgRect" presStyleLbl="bgShp" presStyleIdx="0" presStyleCnt="3"/>
      <dgm:spPr/>
    </dgm:pt>
    <dgm:pt modelId="{B7C55ECF-287A-4F86-8471-A468C8A59830}" type="pres">
      <dgm:prSet presAssocID="{53592F39-82CC-4349-8471-9A284A0546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1B58D3D-3AB4-4BAF-BC06-4A250B99A2B5}" type="pres">
      <dgm:prSet presAssocID="{53592F39-82CC-4349-8471-9A284A054627}" presName="spaceRect" presStyleCnt="0"/>
      <dgm:spPr/>
    </dgm:pt>
    <dgm:pt modelId="{862C1399-9A22-409B-8E39-016D2C387273}" type="pres">
      <dgm:prSet presAssocID="{53592F39-82CC-4349-8471-9A284A054627}" presName="parTx" presStyleLbl="revTx" presStyleIdx="0" presStyleCnt="3">
        <dgm:presLayoutVars>
          <dgm:chMax val="0"/>
          <dgm:chPref val="0"/>
        </dgm:presLayoutVars>
      </dgm:prSet>
      <dgm:spPr/>
    </dgm:pt>
    <dgm:pt modelId="{E3F9E1B4-0C72-4368-A612-BEF152A2D1A7}" type="pres">
      <dgm:prSet presAssocID="{1146FA1C-B2EC-4EA9-BCC1-8A7EFFC3008A}" presName="sibTrans" presStyleCnt="0"/>
      <dgm:spPr/>
    </dgm:pt>
    <dgm:pt modelId="{FE2E0C72-CD77-486B-8E59-C48F3B7A28A2}" type="pres">
      <dgm:prSet presAssocID="{BEDB8C19-E53C-4A65-8AB4-CFD2A674CAEE}" presName="compNode" presStyleCnt="0"/>
      <dgm:spPr/>
    </dgm:pt>
    <dgm:pt modelId="{7C34CF8A-BBB2-4686-8A30-A48FCB929B1D}" type="pres">
      <dgm:prSet presAssocID="{BEDB8C19-E53C-4A65-8AB4-CFD2A674CAEE}" presName="bgRect" presStyleLbl="bgShp" presStyleIdx="1" presStyleCnt="3"/>
      <dgm:spPr/>
    </dgm:pt>
    <dgm:pt modelId="{81BD6F38-E854-4AF4-82A2-28187FAD0362}" type="pres">
      <dgm:prSet presAssocID="{BEDB8C19-E53C-4A65-8AB4-CFD2A674CA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E996665-2FF3-45A6-A9EE-CB2A4C53AC08}" type="pres">
      <dgm:prSet presAssocID="{BEDB8C19-E53C-4A65-8AB4-CFD2A674CAEE}" presName="spaceRect" presStyleCnt="0"/>
      <dgm:spPr/>
    </dgm:pt>
    <dgm:pt modelId="{1FB5DA98-5B58-4138-B6DA-ABE8DDF7BB11}" type="pres">
      <dgm:prSet presAssocID="{BEDB8C19-E53C-4A65-8AB4-CFD2A674CAEE}" presName="parTx" presStyleLbl="revTx" presStyleIdx="1" presStyleCnt="3">
        <dgm:presLayoutVars>
          <dgm:chMax val="0"/>
          <dgm:chPref val="0"/>
        </dgm:presLayoutVars>
      </dgm:prSet>
      <dgm:spPr/>
    </dgm:pt>
    <dgm:pt modelId="{3E2D29B8-3C6F-4B04-A94A-7412CCB6D918}" type="pres">
      <dgm:prSet presAssocID="{D0E9E83F-AF85-4A1E-B4EC-F5684FC71664}" presName="sibTrans" presStyleCnt="0"/>
      <dgm:spPr/>
    </dgm:pt>
    <dgm:pt modelId="{426F8F9F-4FB3-4FC7-8C36-5187FD3C6EF0}" type="pres">
      <dgm:prSet presAssocID="{A2CC404B-6C96-4D22-94B2-821D225E5E9A}" presName="compNode" presStyleCnt="0"/>
      <dgm:spPr/>
    </dgm:pt>
    <dgm:pt modelId="{F9C5CE58-11BF-4305-8AA0-52154BF23DC9}" type="pres">
      <dgm:prSet presAssocID="{A2CC404B-6C96-4D22-94B2-821D225E5E9A}" presName="bgRect" presStyleLbl="bgShp" presStyleIdx="2" presStyleCnt="3"/>
      <dgm:spPr/>
    </dgm:pt>
    <dgm:pt modelId="{4B37720E-0AF1-40D9-A7DF-809DA4EAD73E}" type="pres">
      <dgm:prSet presAssocID="{A2CC404B-6C96-4D22-94B2-821D225E5E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5DA8C2B-4D37-4B1D-BC24-228F396840E2}" type="pres">
      <dgm:prSet presAssocID="{A2CC404B-6C96-4D22-94B2-821D225E5E9A}" presName="spaceRect" presStyleCnt="0"/>
      <dgm:spPr/>
    </dgm:pt>
    <dgm:pt modelId="{EE87E2E9-FDBF-4458-B19D-78C1B02C5629}" type="pres">
      <dgm:prSet presAssocID="{A2CC404B-6C96-4D22-94B2-821D225E5E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C9738-71BC-4FE4-B1E2-419E7510379E}" srcId="{03B0C7ED-83D2-4765-8F86-4A80136DA99C}" destId="{53592F39-82CC-4349-8471-9A284A054627}" srcOrd="0" destOrd="0" parTransId="{671C2574-1347-48DA-BC7D-FDF5367EC653}" sibTransId="{1146FA1C-B2EC-4EA9-BCC1-8A7EFFC3008A}"/>
    <dgm:cxn modelId="{D68A6539-180A-4F0E-9C81-6597B370AE73}" type="presOf" srcId="{BEDB8C19-E53C-4A65-8AB4-CFD2A674CAEE}" destId="{1FB5DA98-5B58-4138-B6DA-ABE8DDF7BB11}" srcOrd="0" destOrd="0" presId="urn:microsoft.com/office/officeart/2018/2/layout/IconVerticalSolidList"/>
    <dgm:cxn modelId="{29AC036E-B5AF-4C31-8019-C2E3FD20D5A2}" type="presOf" srcId="{53592F39-82CC-4349-8471-9A284A054627}" destId="{862C1399-9A22-409B-8E39-016D2C387273}" srcOrd="0" destOrd="0" presId="urn:microsoft.com/office/officeart/2018/2/layout/IconVerticalSolidList"/>
    <dgm:cxn modelId="{9AA0C8A6-CADA-4EB0-B06A-E73BDD6875F4}" srcId="{03B0C7ED-83D2-4765-8F86-4A80136DA99C}" destId="{A2CC404B-6C96-4D22-94B2-821D225E5E9A}" srcOrd="2" destOrd="0" parTransId="{8D1ED853-0263-4B27-B7FD-0389D5648981}" sibTransId="{30F61148-5253-40E4-A1DF-75DAE5CC58F7}"/>
    <dgm:cxn modelId="{806904D3-8F53-4E7F-A9DB-6BC26CAC7B3D}" type="presOf" srcId="{A2CC404B-6C96-4D22-94B2-821D225E5E9A}" destId="{EE87E2E9-FDBF-4458-B19D-78C1B02C5629}" srcOrd="0" destOrd="0" presId="urn:microsoft.com/office/officeart/2018/2/layout/IconVerticalSolidList"/>
    <dgm:cxn modelId="{F32E75DE-EE9C-44F7-A553-A34EF159D671}" srcId="{03B0C7ED-83D2-4765-8F86-4A80136DA99C}" destId="{BEDB8C19-E53C-4A65-8AB4-CFD2A674CAEE}" srcOrd="1" destOrd="0" parTransId="{2D75CE49-0257-4FFC-B8F9-1887FF1D69EF}" sibTransId="{D0E9E83F-AF85-4A1E-B4EC-F5684FC71664}"/>
    <dgm:cxn modelId="{BB39E4E5-D7E7-434C-920C-23FFD9396447}" type="presOf" srcId="{03B0C7ED-83D2-4765-8F86-4A80136DA99C}" destId="{1C264915-5E3E-49FE-8566-49FB964A9739}" srcOrd="0" destOrd="0" presId="urn:microsoft.com/office/officeart/2018/2/layout/IconVerticalSolidList"/>
    <dgm:cxn modelId="{B5D3A443-E6A4-47A4-A4A3-C27AC07F8BA8}" type="presParOf" srcId="{1C264915-5E3E-49FE-8566-49FB964A9739}" destId="{DB884D93-DE5E-49C5-BC2C-B200580F79FD}" srcOrd="0" destOrd="0" presId="urn:microsoft.com/office/officeart/2018/2/layout/IconVerticalSolidList"/>
    <dgm:cxn modelId="{D7E5E81F-2393-44E3-A091-8D0F5F5F24F6}" type="presParOf" srcId="{DB884D93-DE5E-49C5-BC2C-B200580F79FD}" destId="{7EBB428C-89C1-497B-86B3-72C80C21DB29}" srcOrd="0" destOrd="0" presId="urn:microsoft.com/office/officeart/2018/2/layout/IconVerticalSolidList"/>
    <dgm:cxn modelId="{49027D55-FAED-4BD3-8271-7DFEE45DB862}" type="presParOf" srcId="{DB884D93-DE5E-49C5-BC2C-B200580F79FD}" destId="{B7C55ECF-287A-4F86-8471-A468C8A59830}" srcOrd="1" destOrd="0" presId="urn:microsoft.com/office/officeart/2018/2/layout/IconVerticalSolidList"/>
    <dgm:cxn modelId="{9D25ED2D-51CE-4FBD-876A-6217BD40138C}" type="presParOf" srcId="{DB884D93-DE5E-49C5-BC2C-B200580F79FD}" destId="{81B58D3D-3AB4-4BAF-BC06-4A250B99A2B5}" srcOrd="2" destOrd="0" presId="urn:microsoft.com/office/officeart/2018/2/layout/IconVerticalSolidList"/>
    <dgm:cxn modelId="{6E0F4783-97DE-47A5-8413-9BF0F356382A}" type="presParOf" srcId="{DB884D93-DE5E-49C5-BC2C-B200580F79FD}" destId="{862C1399-9A22-409B-8E39-016D2C387273}" srcOrd="3" destOrd="0" presId="urn:microsoft.com/office/officeart/2018/2/layout/IconVerticalSolidList"/>
    <dgm:cxn modelId="{A9135202-0B52-46BC-AE0B-BE4840FF6DBB}" type="presParOf" srcId="{1C264915-5E3E-49FE-8566-49FB964A9739}" destId="{E3F9E1B4-0C72-4368-A612-BEF152A2D1A7}" srcOrd="1" destOrd="0" presId="urn:microsoft.com/office/officeart/2018/2/layout/IconVerticalSolidList"/>
    <dgm:cxn modelId="{BD01C724-DEEB-4325-86DE-07DA022B5530}" type="presParOf" srcId="{1C264915-5E3E-49FE-8566-49FB964A9739}" destId="{FE2E0C72-CD77-486B-8E59-C48F3B7A28A2}" srcOrd="2" destOrd="0" presId="urn:microsoft.com/office/officeart/2018/2/layout/IconVerticalSolidList"/>
    <dgm:cxn modelId="{7E6418BE-C0FE-4D9F-AEA6-F6D64D2546D0}" type="presParOf" srcId="{FE2E0C72-CD77-486B-8E59-C48F3B7A28A2}" destId="{7C34CF8A-BBB2-4686-8A30-A48FCB929B1D}" srcOrd="0" destOrd="0" presId="urn:microsoft.com/office/officeart/2018/2/layout/IconVerticalSolidList"/>
    <dgm:cxn modelId="{77B414B5-A236-47AC-ABBA-90E4A11C1871}" type="presParOf" srcId="{FE2E0C72-CD77-486B-8E59-C48F3B7A28A2}" destId="{81BD6F38-E854-4AF4-82A2-28187FAD0362}" srcOrd="1" destOrd="0" presId="urn:microsoft.com/office/officeart/2018/2/layout/IconVerticalSolidList"/>
    <dgm:cxn modelId="{22E024FF-1607-4212-836E-9919A332FA3D}" type="presParOf" srcId="{FE2E0C72-CD77-486B-8E59-C48F3B7A28A2}" destId="{4E996665-2FF3-45A6-A9EE-CB2A4C53AC08}" srcOrd="2" destOrd="0" presId="urn:microsoft.com/office/officeart/2018/2/layout/IconVerticalSolidList"/>
    <dgm:cxn modelId="{451571AC-88C4-4D8D-801C-EECD41348FCD}" type="presParOf" srcId="{FE2E0C72-CD77-486B-8E59-C48F3B7A28A2}" destId="{1FB5DA98-5B58-4138-B6DA-ABE8DDF7BB11}" srcOrd="3" destOrd="0" presId="urn:microsoft.com/office/officeart/2018/2/layout/IconVerticalSolidList"/>
    <dgm:cxn modelId="{3355FB85-CAE0-499E-9042-C78A5BAA6F30}" type="presParOf" srcId="{1C264915-5E3E-49FE-8566-49FB964A9739}" destId="{3E2D29B8-3C6F-4B04-A94A-7412CCB6D918}" srcOrd="3" destOrd="0" presId="urn:microsoft.com/office/officeart/2018/2/layout/IconVerticalSolidList"/>
    <dgm:cxn modelId="{41591DA7-3293-4215-8A29-1CA2C065E5B8}" type="presParOf" srcId="{1C264915-5E3E-49FE-8566-49FB964A9739}" destId="{426F8F9F-4FB3-4FC7-8C36-5187FD3C6EF0}" srcOrd="4" destOrd="0" presId="urn:microsoft.com/office/officeart/2018/2/layout/IconVerticalSolidList"/>
    <dgm:cxn modelId="{0FCD33F5-F291-47C8-A2E7-39D18FFEA02B}" type="presParOf" srcId="{426F8F9F-4FB3-4FC7-8C36-5187FD3C6EF0}" destId="{F9C5CE58-11BF-4305-8AA0-52154BF23DC9}" srcOrd="0" destOrd="0" presId="urn:microsoft.com/office/officeart/2018/2/layout/IconVerticalSolidList"/>
    <dgm:cxn modelId="{D767F5EC-0517-40CC-A32D-3B8827A10F5D}" type="presParOf" srcId="{426F8F9F-4FB3-4FC7-8C36-5187FD3C6EF0}" destId="{4B37720E-0AF1-40D9-A7DF-809DA4EAD73E}" srcOrd="1" destOrd="0" presId="urn:microsoft.com/office/officeart/2018/2/layout/IconVerticalSolidList"/>
    <dgm:cxn modelId="{12B7ECDB-A4FC-4800-B3B6-63BF47FAF643}" type="presParOf" srcId="{426F8F9F-4FB3-4FC7-8C36-5187FD3C6EF0}" destId="{F5DA8C2B-4D37-4B1D-BC24-228F396840E2}" srcOrd="2" destOrd="0" presId="urn:microsoft.com/office/officeart/2018/2/layout/IconVerticalSolidList"/>
    <dgm:cxn modelId="{D8C3E025-F912-4DC2-AE62-BD881654F5DD}" type="presParOf" srcId="{426F8F9F-4FB3-4FC7-8C36-5187FD3C6EF0}" destId="{EE87E2E9-FDBF-4458-B19D-78C1B02C56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78CD5-6CE2-4337-B28A-8554249934BD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5CE72-FFEE-4C8F-96C1-25D98630C5A4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FD63D-7653-4228-98D2-75BDDBC81509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Locations finden</a:t>
          </a:r>
          <a:endParaRPr lang="en-US" sz="2200" kern="1200"/>
        </a:p>
      </dsp:txBody>
      <dsp:txXfrm>
        <a:off x="919851" y="1571"/>
        <a:ext cx="9138548" cy="796407"/>
      </dsp:txXfrm>
    </dsp:sp>
    <dsp:sp modelId="{6C56FE8A-C906-4A3F-B13C-0072EA9F192D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6BA91-DA2C-47C0-9F73-BB7B29EB6856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BDA9B-F0A1-4165-A532-D114EE1D036C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Punkte sammeln</a:t>
          </a:r>
          <a:endParaRPr lang="en-US" sz="2200" kern="1200"/>
        </a:p>
      </dsp:txBody>
      <dsp:txXfrm>
        <a:off x="919851" y="997081"/>
        <a:ext cx="9138548" cy="796407"/>
      </dsp:txXfrm>
    </dsp:sp>
    <dsp:sp modelId="{AB542CB0-BF97-44AE-B209-74A4675509C5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ACAEE-B9FF-4782-9AC0-839794E73B5A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6F34C-B825-40F1-A5ED-F20BD4188840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Boni einlösen</a:t>
          </a:r>
          <a:endParaRPr lang="en-US" sz="2200" kern="1200"/>
        </a:p>
      </dsp:txBody>
      <dsp:txXfrm>
        <a:off x="919851" y="1992590"/>
        <a:ext cx="9138548" cy="796407"/>
      </dsp:txXfrm>
    </dsp:sp>
    <dsp:sp modelId="{7F1B1DD5-0127-4892-83F7-0BD2BA85D0D2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4D3D8-BE81-441F-A3DB-0CEE3708B12B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7069-398B-4B06-A9FF-9246F8E0CBC2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Wirtschaftlicher Nutze für Anbieter und Kunde</a:t>
          </a:r>
          <a:endParaRPr lang="en-US" sz="2200" kern="1200"/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B428C-89C1-497B-86B3-72C80C21DB29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55ECF-287A-4F86-8471-A468C8A59830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C1399-9A22-409B-8E39-016D2C38727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alle offenen Aufgaben umsetzen</a:t>
          </a:r>
          <a:endParaRPr lang="en-US" sz="2500" kern="1200"/>
        </a:p>
      </dsp:txBody>
      <dsp:txXfrm>
        <a:off x="1864015" y="689"/>
        <a:ext cx="4933659" cy="1613866"/>
      </dsp:txXfrm>
    </dsp:sp>
    <dsp:sp modelId="{7C34CF8A-BBB2-4686-8A30-A48FCB929B1D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D6F38-E854-4AF4-82A2-28187FAD0362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DA98-5B58-4138-B6DA-ABE8DDF7BB11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offenen Userstories umsetzen  </a:t>
          </a:r>
          <a:endParaRPr lang="en-US" sz="2500" kern="1200"/>
        </a:p>
      </dsp:txBody>
      <dsp:txXfrm>
        <a:off x="1864015" y="2018022"/>
        <a:ext cx="4933659" cy="1613866"/>
      </dsp:txXfrm>
    </dsp:sp>
    <dsp:sp modelId="{F9C5CE58-11BF-4305-8AA0-52154BF23DC9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7720E-0AF1-40D9-A7DF-809DA4EAD73E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7E2E9-FDBF-4458-B19D-78C1B02C5629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Bugfixes durchführen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1FFA-0A5D-4C37-85BC-44076BFBCCBC}" type="datetimeFigureOut">
              <a:rPr lang="de-AT" smtClean="0"/>
              <a:t>22.01.2020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E40-3412-4E75-B535-E226DEF294E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78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C096-E570-47AC-8D91-B11422B6D306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3C68-7868-4401-8705-24E7F2827548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6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54B4-4409-4666-ADBA-31C9F685C3EF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608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2D4-BCE9-46F0-A810-91BE9C1F3404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9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839-F145-4F0B-9DB2-66C0B235DB53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67A-DF15-44E5-A6C5-10569E96F80C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64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17F0-7848-4FC5-8884-4B1B8AF8D301}" type="datetime1">
              <a:rPr lang="de-AT" smtClean="0"/>
              <a:t>22.01.2020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306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D0F4-B6D3-4871-AEE0-7E16909019A9}" type="datetime1">
              <a:rPr lang="de-AT" smtClean="0"/>
              <a:t>22.01.2020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974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C3BE-1FC9-4501-A583-48CB22BDBB54}" type="datetime1">
              <a:rPr lang="de-AT" smtClean="0"/>
              <a:t>22.01.2020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03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549E1B-B963-47B5-BBB8-0A75B830FECF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6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2C2B-DE4D-46E7-BF67-44643E15942B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12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649355-2F17-4049-9246-10EEAD5071C0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BFE33-16B5-4CE2-8274-BB7EB0CF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de-AT"/>
              <a:t>TravelAdvisor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DC8B1-4869-45ED-B8C1-B9D1CA2D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4" y="643467"/>
            <a:ext cx="3540343" cy="5054008"/>
          </a:xfrm>
        </p:spPr>
        <p:txBody>
          <a:bodyPr anchor="ctr">
            <a:normAutofit/>
          </a:bodyPr>
          <a:lstStyle/>
          <a:p>
            <a:r>
              <a:rPr lang="de-AT" dirty="0" err="1"/>
              <a:t>Gilgenreiner</a:t>
            </a:r>
            <a:r>
              <a:rPr lang="de-AT" dirty="0"/>
              <a:t>, Kleinegger,   </a:t>
            </a:r>
            <a:r>
              <a:rPr lang="de-AT" dirty="0" err="1"/>
              <a:t>Sonnek</a:t>
            </a:r>
            <a:endParaRPr lang="de-AT" dirty="0"/>
          </a:p>
          <a:p>
            <a:r>
              <a:rPr lang="de-AT" dirty="0"/>
              <a:t>HTL Villach | 5AHIF | 2019/20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1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9E0A7-931D-4F31-B4FD-ADD63847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AT"/>
              <a:t>Idee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0287E7-530F-4EC4-A598-D7553BC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2100C-7AF3-4631-A194-BD38B100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0FB58F-067A-413C-9BD8-45C981AB8339}" type="slidenum">
              <a:rPr lang="de-AT"/>
              <a:pPr>
                <a:spcAft>
                  <a:spcPts val="600"/>
                </a:spcAft>
              </a:pPr>
              <a:t>2</a:t>
            </a:fld>
            <a:endParaRPr lang="de-AT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57FA265-229C-4570-BA28-A8C3C7EEE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5159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5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F97BC1C-555F-4706-9427-79BEEFCEF4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75699"/>
            <a:ext cx="6275667" cy="3906602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FEF9DA-28D4-4CF9-A147-F57D4913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solidFill>
                  <a:srgbClr val="FFFFFF"/>
                </a:solidFill>
              </a:rPr>
              <a:t>Iteration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94EA0-4722-4985-9F02-ED23032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b="0" i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Gilgenreiner, Kleinegger, Sonnek | Gruppe 6 | 2019/20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45A6-4EFF-49D4-B3CC-503EEA4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40FB58F-067A-413C-9BD8-45C981AB8339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87EA6D-24F1-436D-B80B-9AD7E0E2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</a:rPr>
              <a:t>USERSTORIES</a:t>
            </a: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4DA1812-4F8B-44FD-A4F5-E04329B7C8C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228" t="10597" r="7313" b="2045"/>
          <a:stretch/>
        </p:blipFill>
        <p:spPr bwMode="auto">
          <a:xfrm>
            <a:off x="2384802" y="914400"/>
            <a:ext cx="7969339" cy="315178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8B6E3-6040-4030-B379-E0748E25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Gilgenreiner, Kleinegger, Sonnek | Gruppe 6 | 2019/20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EA2FA2-43DD-41B2-B99A-BDC67049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40FB58F-067A-413C-9BD8-45C981AB8339}" type="slidenum">
              <a:rPr lang="en-US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2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E3ED7B9-6447-4F27-8D9C-A0829BCFA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75699"/>
            <a:ext cx="6275667" cy="3906602"/>
          </a:xfrm>
          <a:prstGeom prst="rect">
            <a:avLst/>
          </a:prstGeom>
        </p:spPr>
      </p:pic>
      <p:sp>
        <p:nvSpPr>
          <p:cNvPr id="22" name="Rectangle 2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2468A-92A2-49D3-94A2-A83CD082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solidFill>
                  <a:srgbClr val="FFFFFF"/>
                </a:solidFill>
              </a:rPr>
              <a:t>Iteration 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73ED60-0D04-47C0-9ADD-AAB37CC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b="0" i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Gilgenreiner, Kleinegger, Sonnek | Gruppe 6 | 2019/20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D568B71-2C9E-4986-90D9-E5D024D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40FB58F-067A-413C-9BD8-45C981AB8339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81D346-53AF-4F8A-B4E9-AAECCB1D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Ziele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B82DA-7787-40C2-9B0E-32E2CC65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2"/>
                </a:solidFill>
              </a:rPr>
              <a:t>Gilgenreiner, Kleinegger, Sonnek | Gruppe 6 | 2019/20</a:t>
            </a:r>
            <a:endParaRPr lang="de-AT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CF5DBE-D3AF-401B-A008-D75EC5A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0FB58F-067A-413C-9BD8-45C981AB8339}" type="slidenum">
              <a:rPr lang="de-A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AT">
              <a:solidFill>
                <a:schemeClr val="tx2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67790ED-7241-4533-9BED-EF204F229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806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47801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25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TravelAdvisor</vt:lpstr>
      <vt:lpstr>Idee</vt:lpstr>
      <vt:lpstr>Iteration 2</vt:lpstr>
      <vt:lpstr>USERSTORIES</vt:lpstr>
      <vt:lpstr>Iteration 3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TravelAdvisor</dc:title>
  <dc:creator>Maximilian Kleinegger</dc:creator>
  <cp:lastModifiedBy>Maximilian Kleinegger</cp:lastModifiedBy>
  <cp:revision>1</cp:revision>
  <dcterms:created xsi:type="dcterms:W3CDTF">2020-01-22T07:17:32Z</dcterms:created>
  <dcterms:modified xsi:type="dcterms:W3CDTF">2020-01-22T07:18:15Z</dcterms:modified>
</cp:coreProperties>
</file>