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Sonnek" initials="SS" lastIdx="1" clrIdx="0">
    <p:extLst>
      <p:ext uri="{19B8F6BF-5375-455C-9EA6-DF929625EA0E}">
        <p15:presenceInfo xmlns:p15="http://schemas.microsoft.com/office/powerpoint/2012/main" userId="1139a3011d7fed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3T13:53:14.01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3T13:53:14.01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1B177-0B83-4E53-B7BA-C8EEF76DD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BDE59E-576E-483E-9B1B-58A1A1159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AD7D10-2F80-4CF8-B4CF-3EEABDDB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09.10.2019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F9BFEE-1784-4873-8874-AE99F15E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C868BA-3ED7-46BB-8A91-476BE8B0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15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BC893-1EF9-4242-AFE5-7FA10B2D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377918-230D-4DA2-A7FC-AE065D15E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A2C88-9E47-48CB-BB64-94350F97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09.10.2019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F8A706-DAA1-4896-9687-C2E81C82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77B2DE-CD2F-48C1-94B8-6C527AF3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121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29E825-ACCA-4BDA-9992-A283E87B1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B1B484-B83A-4B64-A864-CECE74C4B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1B587-18E2-44FD-A537-18FBB611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09.10.2019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D131CC-C98A-4A88-9D7A-6A99A7AD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E5B53E-A8A1-45E4-AD65-0442538B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139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C7C54-EF04-46BA-A249-B1B30B23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9236F-15E5-40AF-86AD-33B4A8C0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8DF982-BA9A-48DA-A233-8E9758FC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09.10.2019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E60023-2B4F-4AFA-A999-BFD6C2E0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4C21F-B681-4AED-8827-8F5B2BA3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403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B88D6-F1D4-464C-82D5-B4FBF39F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35395-03A7-4AF4-A688-46354B90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C7B49-F909-47C1-92C8-68FD2AE5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09.10.2019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EBA4DB-6E14-454F-9BC8-FD75A682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69FFF1-2EE2-4780-9B39-83C499D7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541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05102-DFCD-4BA9-9166-E3461B37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0256C0-3DB6-40DD-AB60-2042F3BB8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E0D45D-F958-42EE-AF7E-593558B62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B6F98F-F949-45BF-85B0-10D419CC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09.10.2019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5685B-9DC8-44CC-9B11-D5A04FC0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6B3464-C774-4597-B5C5-7B38C936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773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540DE-17F4-4630-A491-4909F67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9DEB1-4028-465C-BA7D-86774921F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AC361E-51B2-41F5-925D-A709EF96E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2E18C2-DE3F-4FD2-AB59-E1B7138F8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3B7051-3123-459B-9ECC-4CAE65DDF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DEC462-6F5A-4A18-97AD-FCDEAD98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09.10.2019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109C12-951C-4ED6-9D8F-62D8209B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22965B-8B30-4D59-BD31-689E6179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66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C7477-C0E5-4A6A-8A9F-49888E39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AAA0C8-35C0-4F44-8350-6FB0660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09.10.2019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3E93FC-E5FC-40FE-A786-94748758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103228-5E05-4B9A-A5EB-2F419A21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30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D7895E-F088-4FEB-BE24-3210863E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09.10.2019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4F6974-873E-4B35-A8B5-C1554A3D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0C8DAB-ECA2-4BE2-9A88-39972DEB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082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6E17B-D198-41FE-8FED-E5610DD9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110DD4-C60D-4CD9-A82B-7EF757EE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23D68C-6FB5-4336-91CD-245DDA1EC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A2CECE-FF2C-4DE3-B46D-1EC228F5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09.10.2019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04C31C-09DF-4EDC-A364-F499AFCE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9B1A1F-3B60-441F-B694-BE329A8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37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729D7-BAE6-49F8-98C5-1C7E4148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238DB7-4157-467E-B5AC-4C8C593F7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1EBB9D-EC41-4C2D-875C-5FC34B9E9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8C885A-5E65-4971-898B-70F8CA06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5DF-C770-476E-A493-981EABC0C837}" type="datetimeFigureOut">
              <a:rPr lang="de-AT" smtClean="0"/>
              <a:t>09.10.2019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90DAA5-9BD0-4136-976C-15C5FCD4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2B0F7D-1403-4145-BA7C-D17C166C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507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7EB9EC0-7CE9-4396-BD91-B9C82B06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E4DF55-B698-4DD9-905A-241AA71D6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62245-824B-489D-A12A-C1B14A161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155DF-C770-476E-A493-981EABC0C837}" type="datetimeFigureOut">
              <a:rPr lang="de-AT" smtClean="0"/>
              <a:t>09.10.2019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8471A6-F062-4FD9-80B3-E0AC4B28A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1F67E1-1AF1-4F6F-B4C9-93138C27B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B6C0-E6B2-4E4F-8EB9-53C30A764FF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334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86919-D719-48F9-8575-2EB6370C5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200CAA-1950-4B67-9781-A17FE7A2E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316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ildergebnis für oracle db">
            <a:extLst>
              <a:ext uri="{FF2B5EF4-FFF2-40B4-BE49-F238E27FC236}">
                <a16:creationId xmlns:a16="http://schemas.microsoft.com/office/drawing/2014/main" id="{EF2884A0-1968-4FF0-8613-C913A5AFF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38" y="5162549"/>
            <a:ext cx="1658012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28F7F0A0-5D9F-48E6-B84B-D1D955C4AF58}"/>
              </a:ext>
            </a:extLst>
          </p:cNvPr>
          <p:cNvSpPr/>
          <p:nvPr/>
        </p:nvSpPr>
        <p:spPr>
          <a:xfrm>
            <a:off x="1936548" y="1649790"/>
            <a:ext cx="2680068" cy="13563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Webapp</a:t>
            </a:r>
          </a:p>
          <a:p>
            <a:pPr algn="ctr"/>
            <a:endParaRPr lang="de-AT" dirty="0">
              <a:solidFill>
                <a:schemeClr val="tx1"/>
              </a:solidFill>
            </a:endParaRPr>
          </a:p>
          <a:p>
            <a:pPr algn="ctr"/>
            <a:r>
              <a:rPr lang="de-AT" dirty="0">
                <a:solidFill>
                  <a:schemeClr val="tx1"/>
                </a:solidFill>
              </a:rPr>
              <a:t>Locations CRUD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SW: </a:t>
            </a:r>
            <a:r>
              <a:rPr lang="de-AT" dirty="0" err="1">
                <a:solidFill>
                  <a:schemeClr val="tx1"/>
                </a:solidFill>
              </a:rPr>
              <a:t>Vue.Js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BC02AE-BC92-4B05-973C-218F2ABCD2CD}"/>
              </a:ext>
            </a:extLst>
          </p:cNvPr>
          <p:cNvSpPr/>
          <p:nvPr/>
        </p:nvSpPr>
        <p:spPr>
          <a:xfrm>
            <a:off x="1950122" y="3768185"/>
            <a:ext cx="6959600" cy="115824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Webservice</a:t>
            </a:r>
          </a:p>
          <a:p>
            <a:pPr algn="ctr"/>
            <a:endParaRPr lang="de-AT" dirty="0"/>
          </a:p>
          <a:p>
            <a:pPr algn="ctr"/>
            <a:r>
              <a:rPr lang="de-AT" dirty="0">
                <a:solidFill>
                  <a:schemeClr val="tx1"/>
                </a:solidFill>
              </a:rPr>
              <a:t>SW: </a:t>
            </a:r>
            <a:r>
              <a:rPr lang="de-AT" dirty="0" err="1">
                <a:solidFill>
                  <a:schemeClr val="tx1"/>
                </a:solidFill>
              </a:rPr>
              <a:t>Tomcat</a:t>
            </a:r>
            <a:r>
              <a:rPr lang="de-AT" dirty="0">
                <a:solidFill>
                  <a:schemeClr val="tx1"/>
                </a:solidFill>
              </a:rPr>
              <a:t>; Java </a:t>
            </a:r>
            <a:r>
              <a:rPr lang="de-AT" dirty="0" err="1">
                <a:solidFill>
                  <a:schemeClr val="tx1"/>
                </a:solidFill>
              </a:rPr>
              <a:t>RESTful</a:t>
            </a:r>
            <a:r>
              <a:rPr lang="de-AT" dirty="0">
                <a:solidFill>
                  <a:schemeClr val="tx1"/>
                </a:solidFill>
              </a:rPr>
              <a:t>; Jersey</a:t>
            </a:r>
          </a:p>
        </p:txBody>
      </p:sp>
      <p:sp>
        <p:nvSpPr>
          <p:cNvPr id="13" name="Pfeil: nach links und rechts 12">
            <a:extLst>
              <a:ext uri="{FF2B5EF4-FFF2-40B4-BE49-F238E27FC236}">
                <a16:creationId xmlns:a16="http://schemas.microsoft.com/office/drawing/2014/main" id="{6E1F9CC0-5F07-41AC-8405-86D3BDF8039B}"/>
              </a:ext>
            </a:extLst>
          </p:cNvPr>
          <p:cNvSpPr/>
          <p:nvPr/>
        </p:nvSpPr>
        <p:spPr>
          <a:xfrm rot="5400000">
            <a:off x="2987022" y="3251759"/>
            <a:ext cx="579120" cy="255232"/>
          </a:xfrm>
          <a:prstGeom prst="leftRightArrow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tint val="66000"/>
                  <a:satMod val="160000"/>
                </a:schemeClr>
              </a:gs>
              <a:gs pos="50000">
                <a:schemeClr val="tx1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tx1">
                  <a:lumMod val="95000"/>
                  <a:lumOff val="5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Pfeil: nach links und rechts 16">
            <a:extLst>
              <a:ext uri="{FF2B5EF4-FFF2-40B4-BE49-F238E27FC236}">
                <a16:creationId xmlns:a16="http://schemas.microsoft.com/office/drawing/2014/main" id="{5428F13C-4155-4B71-A6A5-2F1197593048}"/>
              </a:ext>
            </a:extLst>
          </p:cNvPr>
          <p:cNvSpPr/>
          <p:nvPr/>
        </p:nvSpPr>
        <p:spPr>
          <a:xfrm rot="8446035">
            <a:off x="1784954" y="5259928"/>
            <a:ext cx="1158240" cy="290792"/>
          </a:xfrm>
          <a:prstGeom prst="leftRightArrow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8AA815F-9944-4062-A0D7-FF258D3D0991}"/>
              </a:ext>
            </a:extLst>
          </p:cNvPr>
          <p:cNvSpPr/>
          <p:nvPr/>
        </p:nvSpPr>
        <p:spPr>
          <a:xfrm>
            <a:off x="5567254" y="1652756"/>
            <a:ext cx="2680068" cy="13563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Webapp</a:t>
            </a:r>
          </a:p>
          <a:p>
            <a:pPr algn="ctr"/>
            <a:endParaRPr lang="de-AT" dirty="0">
              <a:solidFill>
                <a:schemeClr val="tx1"/>
              </a:solidFill>
            </a:endParaRPr>
          </a:p>
          <a:p>
            <a:pPr algn="ctr"/>
            <a:r>
              <a:rPr lang="de-AT" dirty="0">
                <a:solidFill>
                  <a:schemeClr val="tx1"/>
                </a:solidFill>
              </a:rPr>
              <a:t>Prämien CRUD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SW: </a:t>
            </a:r>
            <a:r>
              <a:rPr lang="de-AT" dirty="0" err="1">
                <a:solidFill>
                  <a:schemeClr val="tx1"/>
                </a:solidFill>
              </a:rPr>
              <a:t>Vue.Js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2" name="Pfeil: nach links und rechts 11">
            <a:extLst>
              <a:ext uri="{FF2B5EF4-FFF2-40B4-BE49-F238E27FC236}">
                <a16:creationId xmlns:a16="http://schemas.microsoft.com/office/drawing/2014/main" id="{76D05C9E-746C-438C-8FD0-310A53044AC8}"/>
              </a:ext>
            </a:extLst>
          </p:cNvPr>
          <p:cNvSpPr/>
          <p:nvPr/>
        </p:nvSpPr>
        <p:spPr>
          <a:xfrm rot="5400000">
            <a:off x="6617728" y="3242761"/>
            <a:ext cx="579120" cy="255232"/>
          </a:xfrm>
          <a:prstGeom prst="leftRightArrow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tint val="66000"/>
                  <a:satMod val="160000"/>
                </a:schemeClr>
              </a:gs>
              <a:gs pos="50000">
                <a:schemeClr val="tx1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tx1">
                  <a:lumMod val="95000"/>
                  <a:lumOff val="5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339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ildergebnis für oracle db">
            <a:extLst>
              <a:ext uri="{FF2B5EF4-FFF2-40B4-BE49-F238E27FC236}">
                <a16:creationId xmlns:a16="http://schemas.microsoft.com/office/drawing/2014/main" id="{EF2884A0-1968-4FF0-8613-C913A5AFF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582" y="5534988"/>
            <a:ext cx="1128194" cy="115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schwarz, sitzend, klein, weiß enthält.&#10;&#10;Automatisch generierte Beschreibung">
            <a:extLst>
              <a:ext uri="{FF2B5EF4-FFF2-40B4-BE49-F238E27FC236}">
                <a16:creationId xmlns:a16="http://schemas.microsoft.com/office/drawing/2014/main" id="{7BEDFB69-AC3E-42A2-8FF8-50394D48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56" y="167751"/>
            <a:ext cx="1040986" cy="71169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25762D3-DC22-4DA2-8FD1-B382729577FA}"/>
              </a:ext>
            </a:extLst>
          </p:cNvPr>
          <p:cNvSpPr txBox="1"/>
          <p:nvPr/>
        </p:nvSpPr>
        <p:spPr>
          <a:xfrm>
            <a:off x="4581645" y="98861"/>
            <a:ext cx="132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Firebase</a:t>
            </a:r>
            <a:r>
              <a:rPr lang="de-AT" dirty="0"/>
              <a:t> DB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8F7F0A0-5D9F-48E6-B84B-D1D955C4AF58}"/>
              </a:ext>
            </a:extLst>
          </p:cNvPr>
          <p:cNvSpPr/>
          <p:nvPr/>
        </p:nvSpPr>
        <p:spPr>
          <a:xfrm>
            <a:off x="3837013" y="1734997"/>
            <a:ext cx="1954187" cy="99629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Webapp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Locations CRUD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SW: </a:t>
            </a:r>
            <a:r>
              <a:rPr lang="de-AT" dirty="0" err="1">
                <a:solidFill>
                  <a:schemeClr val="tx1"/>
                </a:solidFill>
              </a:rPr>
              <a:t>Vue.Js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BC02AE-BC92-4B05-973C-218F2ABCD2CD}"/>
              </a:ext>
            </a:extLst>
          </p:cNvPr>
          <p:cNvSpPr/>
          <p:nvPr/>
        </p:nvSpPr>
        <p:spPr>
          <a:xfrm>
            <a:off x="1341120" y="3693778"/>
            <a:ext cx="6929120" cy="7969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Webservice</a:t>
            </a:r>
          </a:p>
          <a:p>
            <a:pPr algn="ctr"/>
            <a:endParaRPr lang="de-AT" dirty="0"/>
          </a:p>
          <a:p>
            <a:pPr algn="ctr"/>
            <a:r>
              <a:rPr lang="de-AT" dirty="0">
                <a:solidFill>
                  <a:schemeClr val="tx1"/>
                </a:solidFill>
              </a:rPr>
              <a:t>SW: </a:t>
            </a:r>
            <a:r>
              <a:rPr lang="de-AT" dirty="0" err="1">
                <a:solidFill>
                  <a:schemeClr val="tx1"/>
                </a:solidFill>
              </a:rPr>
              <a:t>Tomcat</a:t>
            </a:r>
            <a:r>
              <a:rPr lang="de-AT" dirty="0">
                <a:solidFill>
                  <a:schemeClr val="tx1"/>
                </a:solidFill>
              </a:rPr>
              <a:t>; Java </a:t>
            </a:r>
            <a:r>
              <a:rPr lang="de-AT" dirty="0" err="1">
                <a:solidFill>
                  <a:schemeClr val="tx1"/>
                </a:solidFill>
              </a:rPr>
              <a:t>RESTful</a:t>
            </a:r>
            <a:r>
              <a:rPr lang="de-AT" dirty="0">
                <a:solidFill>
                  <a:schemeClr val="tx1"/>
                </a:solidFill>
              </a:rPr>
              <a:t>; Jersey</a:t>
            </a:r>
          </a:p>
        </p:txBody>
      </p:sp>
      <p:sp>
        <p:nvSpPr>
          <p:cNvPr id="13" name="Pfeil: nach links und rechts 12">
            <a:extLst>
              <a:ext uri="{FF2B5EF4-FFF2-40B4-BE49-F238E27FC236}">
                <a16:creationId xmlns:a16="http://schemas.microsoft.com/office/drawing/2014/main" id="{6E1F9CC0-5F07-41AC-8405-86D3BDF8039B}"/>
              </a:ext>
            </a:extLst>
          </p:cNvPr>
          <p:cNvSpPr/>
          <p:nvPr/>
        </p:nvSpPr>
        <p:spPr>
          <a:xfrm rot="7846081">
            <a:off x="6289554" y="3027270"/>
            <a:ext cx="961435" cy="370524"/>
          </a:xfrm>
          <a:prstGeom prst="leftRightArrow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tint val="66000"/>
                  <a:satMod val="160000"/>
                </a:schemeClr>
              </a:gs>
              <a:gs pos="50000">
                <a:schemeClr val="tx1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tx1">
                  <a:lumMod val="95000"/>
                  <a:lumOff val="5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Pfeil: nach links und rechts 16">
            <a:extLst>
              <a:ext uri="{FF2B5EF4-FFF2-40B4-BE49-F238E27FC236}">
                <a16:creationId xmlns:a16="http://schemas.microsoft.com/office/drawing/2014/main" id="{5428F13C-4155-4B71-A6A5-2F1197593048}"/>
              </a:ext>
            </a:extLst>
          </p:cNvPr>
          <p:cNvSpPr/>
          <p:nvPr/>
        </p:nvSpPr>
        <p:spPr>
          <a:xfrm rot="5400000">
            <a:off x="4424313" y="4872241"/>
            <a:ext cx="796942" cy="271717"/>
          </a:xfrm>
          <a:prstGeom prst="leftRightArrow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3418DFA-B2CF-4D70-B2C8-25CA648648B6}"/>
              </a:ext>
            </a:extLst>
          </p:cNvPr>
          <p:cNvSpPr/>
          <p:nvPr/>
        </p:nvSpPr>
        <p:spPr>
          <a:xfrm>
            <a:off x="1064858" y="1734997"/>
            <a:ext cx="2120779" cy="100102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Android App</a:t>
            </a:r>
          </a:p>
          <a:p>
            <a:pPr algn="ctr"/>
            <a:endParaRPr lang="de-AT" dirty="0">
              <a:solidFill>
                <a:schemeClr val="tx1"/>
              </a:solidFill>
            </a:endParaRPr>
          </a:p>
          <a:p>
            <a:pPr algn="ctr"/>
            <a:r>
              <a:rPr lang="de-AT" dirty="0">
                <a:solidFill>
                  <a:schemeClr val="tx1"/>
                </a:solidFill>
              </a:rPr>
              <a:t>SW: Android</a:t>
            </a:r>
          </a:p>
        </p:txBody>
      </p:sp>
      <p:sp>
        <p:nvSpPr>
          <p:cNvPr id="14" name="Pfeil: nach links und rechts 13">
            <a:extLst>
              <a:ext uri="{FF2B5EF4-FFF2-40B4-BE49-F238E27FC236}">
                <a16:creationId xmlns:a16="http://schemas.microsoft.com/office/drawing/2014/main" id="{2B785EE0-35A8-4BEB-AB17-DC110ACBD327}"/>
              </a:ext>
            </a:extLst>
          </p:cNvPr>
          <p:cNvSpPr/>
          <p:nvPr/>
        </p:nvSpPr>
        <p:spPr>
          <a:xfrm rot="3313071">
            <a:off x="1995963" y="3022599"/>
            <a:ext cx="961435" cy="370524"/>
          </a:xfrm>
          <a:prstGeom prst="leftRightArrow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tint val="66000"/>
                  <a:satMod val="160000"/>
                </a:schemeClr>
              </a:gs>
              <a:gs pos="50000">
                <a:schemeClr val="tx1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tx1">
                  <a:lumMod val="95000"/>
                  <a:lumOff val="5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Pfeil: nach links und rechts 14">
            <a:extLst>
              <a:ext uri="{FF2B5EF4-FFF2-40B4-BE49-F238E27FC236}">
                <a16:creationId xmlns:a16="http://schemas.microsoft.com/office/drawing/2014/main" id="{E734D4E5-3736-4126-86AC-3D2708F2B5B9}"/>
              </a:ext>
            </a:extLst>
          </p:cNvPr>
          <p:cNvSpPr/>
          <p:nvPr/>
        </p:nvSpPr>
        <p:spPr>
          <a:xfrm rot="1734174">
            <a:off x="5251990" y="1014688"/>
            <a:ext cx="1283890" cy="360097"/>
          </a:xfrm>
          <a:prstGeom prst="leftRightArrow">
            <a:avLst/>
          </a:prstGeom>
          <a:gradFill flip="none" rotWithShape="1">
            <a:gsLst>
              <a:gs pos="0">
                <a:schemeClr val="dk1">
                  <a:tint val="66000"/>
                  <a:satMod val="160000"/>
                </a:schemeClr>
              </a:gs>
              <a:gs pos="50000">
                <a:schemeClr val="dk1">
                  <a:tint val="44500"/>
                  <a:satMod val="16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CDBCEED-F767-490F-ACBC-524E00BA5A02}"/>
              </a:ext>
            </a:extLst>
          </p:cNvPr>
          <p:cNvSpPr/>
          <p:nvPr/>
        </p:nvSpPr>
        <p:spPr>
          <a:xfrm>
            <a:off x="6316053" y="1734997"/>
            <a:ext cx="1954187" cy="99629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Webapp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Prämien CRUD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SW: </a:t>
            </a:r>
            <a:r>
              <a:rPr lang="de-AT" dirty="0" err="1">
                <a:solidFill>
                  <a:schemeClr val="tx1"/>
                </a:solidFill>
              </a:rPr>
              <a:t>Vue.Js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9" name="Pfeil: nach links und rechts 18">
            <a:extLst>
              <a:ext uri="{FF2B5EF4-FFF2-40B4-BE49-F238E27FC236}">
                <a16:creationId xmlns:a16="http://schemas.microsoft.com/office/drawing/2014/main" id="{00893DE2-6ADA-4000-BEBB-106472437E9D}"/>
              </a:ext>
            </a:extLst>
          </p:cNvPr>
          <p:cNvSpPr/>
          <p:nvPr/>
        </p:nvSpPr>
        <p:spPr>
          <a:xfrm rot="8754073">
            <a:off x="2543692" y="1045967"/>
            <a:ext cx="1283890" cy="360097"/>
          </a:xfrm>
          <a:prstGeom prst="leftRightArrow">
            <a:avLst/>
          </a:prstGeom>
          <a:gradFill flip="none" rotWithShape="1">
            <a:gsLst>
              <a:gs pos="0">
                <a:schemeClr val="dk1">
                  <a:tint val="66000"/>
                  <a:satMod val="160000"/>
                </a:schemeClr>
              </a:gs>
              <a:gs pos="50000">
                <a:schemeClr val="dk1">
                  <a:tint val="44500"/>
                  <a:satMod val="16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Pfeil: nach links und rechts 19">
            <a:extLst>
              <a:ext uri="{FF2B5EF4-FFF2-40B4-BE49-F238E27FC236}">
                <a16:creationId xmlns:a16="http://schemas.microsoft.com/office/drawing/2014/main" id="{0E459A11-AEAC-49B1-9DF4-3FBA384D1AC8}"/>
              </a:ext>
            </a:extLst>
          </p:cNvPr>
          <p:cNvSpPr/>
          <p:nvPr/>
        </p:nvSpPr>
        <p:spPr>
          <a:xfrm rot="5400000">
            <a:off x="4098638" y="1179622"/>
            <a:ext cx="709460" cy="256553"/>
          </a:xfrm>
          <a:prstGeom prst="leftRightArrow">
            <a:avLst/>
          </a:prstGeom>
          <a:gradFill flip="none" rotWithShape="1">
            <a:gsLst>
              <a:gs pos="0">
                <a:schemeClr val="dk1">
                  <a:tint val="66000"/>
                  <a:satMod val="160000"/>
                </a:schemeClr>
              </a:gs>
              <a:gs pos="50000">
                <a:schemeClr val="dk1">
                  <a:tint val="44500"/>
                  <a:satMod val="16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Pfeil: nach links und rechts 20">
            <a:extLst>
              <a:ext uri="{FF2B5EF4-FFF2-40B4-BE49-F238E27FC236}">
                <a16:creationId xmlns:a16="http://schemas.microsoft.com/office/drawing/2014/main" id="{260C2D86-A3A1-48CC-A4CF-FD0D3ECCAF13}"/>
              </a:ext>
            </a:extLst>
          </p:cNvPr>
          <p:cNvSpPr/>
          <p:nvPr/>
        </p:nvSpPr>
        <p:spPr>
          <a:xfrm rot="5400000">
            <a:off x="4450949" y="3082353"/>
            <a:ext cx="709460" cy="256553"/>
          </a:xfrm>
          <a:prstGeom prst="leftRightArrow">
            <a:avLst/>
          </a:prstGeom>
          <a:gradFill flip="none" rotWithShape="1">
            <a:gsLst>
              <a:gs pos="0">
                <a:schemeClr val="dk1">
                  <a:tint val="66000"/>
                  <a:satMod val="160000"/>
                </a:schemeClr>
              </a:gs>
              <a:gs pos="50000">
                <a:schemeClr val="dk1">
                  <a:tint val="44500"/>
                  <a:satMod val="160000"/>
                </a:schemeClr>
              </a:gs>
              <a:gs pos="100000">
                <a:schemeClr val="dk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126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24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Sonnek</dc:creator>
  <cp:lastModifiedBy>Stefan Sonnek</cp:lastModifiedBy>
  <cp:revision>6</cp:revision>
  <dcterms:created xsi:type="dcterms:W3CDTF">2019-10-03T11:46:10Z</dcterms:created>
  <dcterms:modified xsi:type="dcterms:W3CDTF">2019-10-09T06:17:14Z</dcterms:modified>
</cp:coreProperties>
</file>