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3662FD-5534-4E69-82D2-AC1D9F6B997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DE4D5FC-A9B4-43BB-9D84-3D91998F412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AT"/>
            <a:t>Locations finden</a:t>
          </a:r>
          <a:endParaRPr lang="en-US"/>
        </a:p>
      </dgm:t>
    </dgm:pt>
    <dgm:pt modelId="{CED5CE57-AF91-4E9B-8806-1CD0A0E30563}" type="parTrans" cxnId="{76E7EFA3-BCAC-49DA-8805-8C1519BD0131}">
      <dgm:prSet/>
      <dgm:spPr/>
      <dgm:t>
        <a:bodyPr/>
        <a:lstStyle/>
        <a:p>
          <a:endParaRPr lang="en-US"/>
        </a:p>
      </dgm:t>
    </dgm:pt>
    <dgm:pt modelId="{076403CA-15A2-426A-8EB1-00755BDFD7A2}" type="sibTrans" cxnId="{76E7EFA3-BCAC-49DA-8805-8C1519BD0131}">
      <dgm:prSet/>
      <dgm:spPr/>
      <dgm:t>
        <a:bodyPr/>
        <a:lstStyle/>
        <a:p>
          <a:endParaRPr lang="en-US"/>
        </a:p>
      </dgm:t>
    </dgm:pt>
    <dgm:pt modelId="{B4BC65B6-3637-43F8-83E4-725BB4F44E8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AT"/>
            <a:t>Punkte sammeln</a:t>
          </a:r>
          <a:endParaRPr lang="en-US"/>
        </a:p>
      </dgm:t>
    </dgm:pt>
    <dgm:pt modelId="{98D48558-3783-41BE-8917-80EE8D26DC68}" type="parTrans" cxnId="{495E5600-8A51-4535-ABDD-25B351F59894}">
      <dgm:prSet/>
      <dgm:spPr/>
      <dgm:t>
        <a:bodyPr/>
        <a:lstStyle/>
        <a:p>
          <a:endParaRPr lang="en-US"/>
        </a:p>
      </dgm:t>
    </dgm:pt>
    <dgm:pt modelId="{6A509E8A-571E-4318-886B-609E3E3398ED}" type="sibTrans" cxnId="{495E5600-8A51-4535-ABDD-25B351F59894}">
      <dgm:prSet/>
      <dgm:spPr/>
      <dgm:t>
        <a:bodyPr/>
        <a:lstStyle/>
        <a:p>
          <a:endParaRPr lang="en-US"/>
        </a:p>
      </dgm:t>
    </dgm:pt>
    <dgm:pt modelId="{821E077C-5E9C-4074-A5F1-8EFFF1C161D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AT"/>
            <a:t>Boni einlösen</a:t>
          </a:r>
          <a:endParaRPr lang="en-US"/>
        </a:p>
      </dgm:t>
    </dgm:pt>
    <dgm:pt modelId="{91ED0C32-5BB1-465D-91E0-5273075BE467}" type="parTrans" cxnId="{8063BCFE-7D95-4DFF-B5D7-508DD3E9ADE4}">
      <dgm:prSet/>
      <dgm:spPr/>
      <dgm:t>
        <a:bodyPr/>
        <a:lstStyle/>
        <a:p>
          <a:endParaRPr lang="en-US"/>
        </a:p>
      </dgm:t>
    </dgm:pt>
    <dgm:pt modelId="{38B2AFEF-3A04-4520-9A20-616C25E315F4}" type="sibTrans" cxnId="{8063BCFE-7D95-4DFF-B5D7-508DD3E9ADE4}">
      <dgm:prSet/>
      <dgm:spPr/>
      <dgm:t>
        <a:bodyPr/>
        <a:lstStyle/>
        <a:p>
          <a:endParaRPr lang="en-US"/>
        </a:p>
      </dgm:t>
    </dgm:pt>
    <dgm:pt modelId="{06CC9A26-3AFF-4B78-AB41-C18AA799978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AT"/>
            <a:t>Wirtschaftlicher Nutze für Anbieter und Kunde</a:t>
          </a:r>
          <a:endParaRPr lang="en-US"/>
        </a:p>
      </dgm:t>
    </dgm:pt>
    <dgm:pt modelId="{E11C78AA-0A0E-4AD6-91C4-043CBF4157E4}" type="parTrans" cxnId="{B2D9BA8E-2721-4B80-A376-A03C6FC7C9A2}">
      <dgm:prSet/>
      <dgm:spPr/>
      <dgm:t>
        <a:bodyPr/>
        <a:lstStyle/>
        <a:p>
          <a:endParaRPr lang="en-US"/>
        </a:p>
      </dgm:t>
    </dgm:pt>
    <dgm:pt modelId="{FA897528-8576-422B-9C55-68C39BB63451}" type="sibTrans" cxnId="{B2D9BA8E-2721-4B80-A376-A03C6FC7C9A2}">
      <dgm:prSet/>
      <dgm:spPr/>
      <dgm:t>
        <a:bodyPr/>
        <a:lstStyle/>
        <a:p>
          <a:endParaRPr lang="en-US"/>
        </a:p>
      </dgm:t>
    </dgm:pt>
    <dgm:pt modelId="{1952F1A2-7470-483E-9810-A32E85B2F638}" type="pres">
      <dgm:prSet presAssocID="{C73662FD-5534-4E69-82D2-AC1D9F6B9974}" presName="root" presStyleCnt="0">
        <dgm:presLayoutVars>
          <dgm:dir/>
          <dgm:resizeHandles val="exact"/>
        </dgm:presLayoutVars>
      </dgm:prSet>
      <dgm:spPr/>
    </dgm:pt>
    <dgm:pt modelId="{BF1E23C0-653C-4EEC-B28E-C1B8979269C1}" type="pres">
      <dgm:prSet presAssocID="{6DE4D5FC-A9B4-43BB-9D84-3D91998F4121}" presName="compNode" presStyleCnt="0"/>
      <dgm:spPr/>
    </dgm:pt>
    <dgm:pt modelId="{F655CD6A-BB17-4961-BABF-FEA82BCA0D3A}" type="pres">
      <dgm:prSet presAssocID="{6DE4D5FC-A9B4-43BB-9D84-3D91998F4121}" presName="iconBgRect" presStyleLbl="bgShp" presStyleIdx="0" presStyleCnt="4"/>
      <dgm:spPr/>
    </dgm:pt>
    <dgm:pt modelId="{7D9C240B-E676-47AD-BE58-5850787E5629}" type="pres">
      <dgm:prSet presAssocID="{6DE4D5FC-A9B4-43BB-9D84-3D91998F412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8FDE9F4-EC8A-4CB2-91F1-44F6534BB49C}" type="pres">
      <dgm:prSet presAssocID="{6DE4D5FC-A9B4-43BB-9D84-3D91998F4121}" presName="spaceRect" presStyleCnt="0"/>
      <dgm:spPr/>
    </dgm:pt>
    <dgm:pt modelId="{44CC86C8-5B6D-42E7-BC1E-D426B9C79991}" type="pres">
      <dgm:prSet presAssocID="{6DE4D5FC-A9B4-43BB-9D84-3D91998F4121}" presName="textRect" presStyleLbl="revTx" presStyleIdx="0" presStyleCnt="4">
        <dgm:presLayoutVars>
          <dgm:chMax val="1"/>
          <dgm:chPref val="1"/>
        </dgm:presLayoutVars>
      </dgm:prSet>
      <dgm:spPr/>
    </dgm:pt>
    <dgm:pt modelId="{35924D48-7459-43FB-A2EE-D8467F1EE5EF}" type="pres">
      <dgm:prSet presAssocID="{076403CA-15A2-426A-8EB1-00755BDFD7A2}" presName="sibTrans" presStyleCnt="0"/>
      <dgm:spPr/>
    </dgm:pt>
    <dgm:pt modelId="{C1300EFA-53CA-43CA-922F-BBB5ABCC4F4B}" type="pres">
      <dgm:prSet presAssocID="{B4BC65B6-3637-43F8-83E4-725BB4F44E84}" presName="compNode" presStyleCnt="0"/>
      <dgm:spPr/>
    </dgm:pt>
    <dgm:pt modelId="{0BB841F1-6125-4150-A3B7-DD3A6A11B7DF}" type="pres">
      <dgm:prSet presAssocID="{B4BC65B6-3637-43F8-83E4-725BB4F44E84}" presName="iconBgRect" presStyleLbl="bgShp" presStyleIdx="1" presStyleCnt="4"/>
      <dgm:spPr/>
    </dgm:pt>
    <dgm:pt modelId="{D472895F-5ED0-43E9-B708-40796AE235B3}" type="pres">
      <dgm:prSet presAssocID="{B4BC65B6-3637-43F8-83E4-725BB4F44E8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prints"/>
        </a:ext>
      </dgm:extLst>
    </dgm:pt>
    <dgm:pt modelId="{3DAAE85F-2C33-448C-B0B3-46C4F789966C}" type="pres">
      <dgm:prSet presAssocID="{B4BC65B6-3637-43F8-83E4-725BB4F44E84}" presName="spaceRect" presStyleCnt="0"/>
      <dgm:spPr/>
    </dgm:pt>
    <dgm:pt modelId="{07867F96-0268-4721-A193-484DBE94ED48}" type="pres">
      <dgm:prSet presAssocID="{B4BC65B6-3637-43F8-83E4-725BB4F44E84}" presName="textRect" presStyleLbl="revTx" presStyleIdx="1" presStyleCnt="4">
        <dgm:presLayoutVars>
          <dgm:chMax val="1"/>
          <dgm:chPref val="1"/>
        </dgm:presLayoutVars>
      </dgm:prSet>
      <dgm:spPr/>
    </dgm:pt>
    <dgm:pt modelId="{A8DA4F7E-1F2F-479D-BCAC-EFBE920626CB}" type="pres">
      <dgm:prSet presAssocID="{6A509E8A-571E-4318-886B-609E3E3398ED}" presName="sibTrans" presStyleCnt="0"/>
      <dgm:spPr/>
    </dgm:pt>
    <dgm:pt modelId="{183EE986-A255-4F86-BA7C-A471D69891FA}" type="pres">
      <dgm:prSet presAssocID="{821E077C-5E9C-4074-A5F1-8EFFF1C161DA}" presName="compNode" presStyleCnt="0"/>
      <dgm:spPr/>
    </dgm:pt>
    <dgm:pt modelId="{E362762C-690A-44F6-9B34-116236F70AC4}" type="pres">
      <dgm:prSet presAssocID="{821E077C-5E9C-4074-A5F1-8EFFF1C161DA}" presName="iconBgRect" presStyleLbl="bgShp" presStyleIdx="2" presStyleCnt="4"/>
      <dgm:spPr/>
    </dgm:pt>
    <dgm:pt modelId="{9DFCB0E4-8549-4D67-80B3-71EAEEB6290D}" type="pres">
      <dgm:prSet presAssocID="{821E077C-5E9C-4074-A5F1-8EFFF1C161D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351DBC9B-6E01-40C1-9193-917250805862}" type="pres">
      <dgm:prSet presAssocID="{821E077C-5E9C-4074-A5F1-8EFFF1C161DA}" presName="spaceRect" presStyleCnt="0"/>
      <dgm:spPr/>
    </dgm:pt>
    <dgm:pt modelId="{584DF736-D027-4184-8FE2-201D1290D4A4}" type="pres">
      <dgm:prSet presAssocID="{821E077C-5E9C-4074-A5F1-8EFFF1C161DA}" presName="textRect" presStyleLbl="revTx" presStyleIdx="2" presStyleCnt="4">
        <dgm:presLayoutVars>
          <dgm:chMax val="1"/>
          <dgm:chPref val="1"/>
        </dgm:presLayoutVars>
      </dgm:prSet>
      <dgm:spPr/>
    </dgm:pt>
    <dgm:pt modelId="{DB36CCC7-DFB1-433C-92D4-F82C6F78AAB1}" type="pres">
      <dgm:prSet presAssocID="{38B2AFEF-3A04-4520-9A20-616C25E315F4}" presName="sibTrans" presStyleCnt="0"/>
      <dgm:spPr/>
    </dgm:pt>
    <dgm:pt modelId="{80CC4E7A-A958-4D4A-B1F8-20B102C5074A}" type="pres">
      <dgm:prSet presAssocID="{06CC9A26-3AFF-4B78-AB41-C18AA7999787}" presName="compNode" presStyleCnt="0"/>
      <dgm:spPr/>
    </dgm:pt>
    <dgm:pt modelId="{2F504E31-967D-46A4-817B-BA809C9B5CC0}" type="pres">
      <dgm:prSet presAssocID="{06CC9A26-3AFF-4B78-AB41-C18AA7999787}" presName="iconBgRect" presStyleLbl="bgShp" presStyleIdx="3" presStyleCnt="4"/>
      <dgm:spPr/>
    </dgm:pt>
    <dgm:pt modelId="{D77FE464-4B41-424F-8819-6EFFAE0F36A6}" type="pres">
      <dgm:prSet presAssocID="{06CC9A26-3AFF-4B78-AB41-C18AA799978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F467D0D9-5F17-4944-A00E-C80E781CF108}" type="pres">
      <dgm:prSet presAssocID="{06CC9A26-3AFF-4B78-AB41-C18AA7999787}" presName="spaceRect" presStyleCnt="0"/>
      <dgm:spPr/>
    </dgm:pt>
    <dgm:pt modelId="{B25396D7-94E7-4D98-AA3A-95DB076A40D2}" type="pres">
      <dgm:prSet presAssocID="{06CC9A26-3AFF-4B78-AB41-C18AA799978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95E5600-8A51-4535-ABDD-25B351F59894}" srcId="{C73662FD-5534-4E69-82D2-AC1D9F6B9974}" destId="{B4BC65B6-3637-43F8-83E4-725BB4F44E84}" srcOrd="1" destOrd="0" parTransId="{98D48558-3783-41BE-8917-80EE8D26DC68}" sibTransId="{6A509E8A-571E-4318-886B-609E3E3398ED}"/>
    <dgm:cxn modelId="{3ECC5819-50FE-474D-8B9E-94267E949754}" type="presOf" srcId="{821E077C-5E9C-4074-A5F1-8EFFF1C161DA}" destId="{584DF736-D027-4184-8FE2-201D1290D4A4}" srcOrd="0" destOrd="0" presId="urn:microsoft.com/office/officeart/2018/5/layout/IconCircleLabelList"/>
    <dgm:cxn modelId="{2F8DFB1F-5321-4A58-BA96-46BEAD82BDBA}" type="presOf" srcId="{C73662FD-5534-4E69-82D2-AC1D9F6B9974}" destId="{1952F1A2-7470-483E-9810-A32E85B2F638}" srcOrd="0" destOrd="0" presId="urn:microsoft.com/office/officeart/2018/5/layout/IconCircleLabelList"/>
    <dgm:cxn modelId="{CF00D743-4744-452B-BCCF-B65A6C58735F}" type="presOf" srcId="{6DE4D5FC-A9B4-43BB-9D84-3D91998F4121}" destId="{44CC86C8-5B6D-42E7-BC1E-D426B9C79991}" srcOrd="0" destOrd="0" presId="urn:microsoft.com/office/officeart/2018/5/layout/IconCircleLabelList"/>
    <dgm:cxn modelId="{B6088083-5C89-475D-B2E0-0A6CD4FC71F3}" type="presOf" srcId="{B4BC65B6-3637-43F8-83E4-725BB4F44E84}" destId="{07867F96-0268-4721-A193-484DBE94ED48}" srcOrd="0" destOrd="0" presId="urn:microsoft.com/office/officeart/2018/5/layout/IconCircleLabelList"/>
    <dgm:cxn modelId="{B2D9BA8E-2721-4B80-A376-A03C6FC7C9A2}" srcId="{C73662FD-5534-4E69-82D2-AC1D9F6B9974}" destId="{06CC9A26-3AFF-4B78-AB41-C18AA7999787}" srcOrd="3" destOrd="0" parTransId="{E11C78AA-0A0E-4AD6-91C4-043CBF4157E4}" sibTransId="{FA897528-8576-422B-9C55-68C39BB63451}"/>
    <dgm:cxn modelId="{76E7EFA3-BCAC-49DA-8805-8C1519BD0131}" srcId="{C73662FD-5534-4E69-82D2-AC1D9F6B9974}" destId="{6DE4D5FC-A9B4-43BB-9D84-3D91998F4121}" srcOrd="0" destOrd="0" parTransId="{CED5CE57-AF91-4E9B-8806-1CD0A0E30563}" sibTransId="{076403CA-15A2-426A-8EB1-00755BDFD7A2}"/>
    <dgm:cxn modelId="{52F2C5D7-0CBB-49D1-A86A-92A5F363546A}" type="presOf" srcId="{06CC9A26-3AFF-4B78-AB41-C18AA7999787}" destId="{B25396D7-94E7-4D98-AA3A-95DB076A40D2}" srcOrd="0" destOrd="0" presId="urn:microsoft.com/office/officeart/2018/5/layout/IconCircleLabelList"/>
    <dgm:cxn modelId="{8063BCFE-7D95-4DFF-B5D7-508DD3E9ADE4}" srcId="{C73662FD-5534-4E69-82D2-AC1D9F6B9974}" destId="{821E077C-5E9C-4074-A5F1-8EFFF1C161DA}" srcOrd="2" destOrd="0" parTransId="{91ED0C32-5BB1-465D-91E0-5273075BE467}" sibTransId="{38B2AFEF-3A04-4520-9A20-616C25E315F4}"/>
    <dgm:cxn modelId="{082E40CB-3ED9-4B8A-8CE6-0CBC3D0AEE88}" type="presParOf" srcId="{1952F1A2-7470-483E-9810-A32E85B2F638}" destId="{BF1E23C0-653C-4EEC-B28E-C1B8979269C1}" srcOrd="0" destOrd="0" presId="urn:microsoft.com/office/officeart/2018/5/layout/IconCircleLabelList"/>
    <dgm:cxn modelId="{95497CE1-8B5E-4F2C-B448-F1E66988F94F}" type="presParOf" srcId="{BF1E23C0-653C-4EEC-B28E-C1B8979269C1}" destId="{F655CD6A-BB17-4961-BABF-FEA82BCA0D3A}" srcOrd="0" destOrd="0" presId="urn:microsoft.com/office/officeart/2018/5/layout/IconCircleLabelList"/>
    <dgm:cxn modelId="{056F78BC-D1DB-47D0-B689-55F87EDDF455}" type="presParOf" srcId="{BF1E23C0-653C-4EEC-B28E-C1B8979269C1}" destId="{7D9C240B-E676-47AD-BE58-5850787E5629}" srcOrd="1" destOrd="0" presId="urn:microsoft.com/office/officeart/2018/5/layout/IconCircleLabelList"/>
    <dgm:cxn modelId="{64A6C03E-58BA-4A18-ABEE-E51457081852}" type="presParOf" srcId="{BF1E23C0-653C-4EEC-B28E-C1B8979269C1}" destId="{E8FDE9F4-EC8A-4CB2-91F1-44F6534BB49C}" srcOrd="2" destOrd="0" presId="urn:microsoft.com/office/officeart/2018/5/layout/IconCircleLabelList"/>
    <dgm:cxn modelId="{9D0D6729-05B6-4FFC-96A4-A97A4C1C3084}" type="presParOf" srcId="{BF1E23C0-653C-4EEC-B28E-C1B8979269C1}" destId="{44CC86C8-5B6D-42E7-BC1E-D426B9C79991}" srcOrd="3" destOrd="0" presId="urn:microsoft.com/office/officeart/2018/5/layout/IconCircleLabelList"/>
    <dgm:cxn modelId="{D7331F23-8D57-42DF-B048-B1461571FFB1}" type="presParOf" srcId="{1952F1A2-7470-483E-9810-A32E85B2F638}" destId="{35924D48-7459-43FB-A2EE-D8467F1EE5EF}" srcOrd="1" destOrd="0" presId="urn:microsoft.com/office/officeart/2018/5/layout/IconCircleLabelList"/>
    <dgm:cxn modelId="{014F6068-CC3C-40FE-9200-5603F98C9F0B}" type="presParOf" srcId="{1952F1A2-7470-483E-9810-A32E85B2F638}" destId="{C1300EFA-53CA-43CA-922F-BBB5ABCC4F4B}" srcOrd="2" destOrd="0" presId="urn:microsoft.com/office/officeart/2018/5/layout/IconCircleLabelList"/>
    <dgm:cxn modelId="{1CE3B097-CB57-4C38-A09F-730DBE87EBEF}" type="presParOf" srcId="{C1300EFA-53CA-43CA-922F-BBB5ABCC4F4B}" destId="{0BB841F1-6125-4150-A3B7-DD3A6A11B7DF}" srcOrd="0" destOrd="0" presId="urn:microsoft.com/office/officeart/2018/5/layout/IconCircleLabelList"/>
    <dgm:cxn modelId="{EC69609F-2EF8-4498-BB1A-6A007713E03A}" type="presParOf" srcId="{C1300EFA-53CA-43CA-922F-BBB5ABCC4F4B}" destId="{D472895F-5ED0-43E9-B708-40796AE235B3}" srcOrd="1" destOrd="0" presId="urn:microsoft.com/office/officeart/2018/5/layout/IconCircleLabelList"/>
    <dgm:cxn modelId="{5A7619C5-14F2-49F0-9A94-7DA6BF44FC52}" type="presParOf" srcId="{C1300EFA-53CA-43CA-922F-BBB5ABCC4F4B}" destId="{3DAAE85F-2C33-448C-B0B3-46C4F789966C}" srcOrd="2" destOrd="0" presId="urn:microsoft.com/office/officeart/2018/5/layout/IconCircleLabelList"/>
    <dgm:cxn modelId="{37D5A57A-444C-413C-8415-1BD4A7760500}" type="presParOf" srcId="{C1300EFA-53CA-43CA-922F-BBB5ABCC4F4B}" destId="{07867F96-0268-4721-A193-484DBE94ED48}" srcOrd="3" destOrd="0" presId="urn:microsoft.com/office/officeart/2018/5/layout/IconCircleLabelList"/>
    <dgm:cxn modelId="{7EF906F4-C0DA-40C2-910E-FD07B5826460}" type="presParOf" srcId="{1952F1A2-7470-483E-9810-A32E85B2F638}" destId="{A8DA4F7E-1F2F-479D-BCAC-EFBE920626CB}" srcOrd="3" destOrd="0" presId="urn:microsoft.com/office/officeart/2018/5/layout/IconCircleLabelList"/>
    <dgm:cxn modelId="{8FA08E94-59A7-440B-84F5-A9629B9F4CFA}" type="presParOf" srcId="{1952F1A2-7470-483E-9810-A32E85B2F638}" destId="{183EE986-A255-4F86-BA7C-A471D69891FA}" srcOrd="4" destOrd="0" presId="urn:microsoft.com/office/officeart/2018/5/layout/IconCircleLabelList"/>
    <dgm:cxn modelId="{DEEC8180-D4AB-4D69-8384-3F6405874007}" type="presParOf" srcId="{183EE986-A255-4F86-BA7C-A471D69891FA}" destId="{E362762C-690A-44F6-9B34-116236F70AC4}" srcOrd="0" destOrd="0" presId="urn:microsoft.com/office/officeart/2018/5/layout/IconCircleLabelList"/>
    <dgm:cxn modelId="{FAC7FA87-A8E2-43BF-BAFD-FA8BEFC10898}" type="presParOf" srcId="{183EE986-A255-4F86-BA7C-A471D69891FA}" destId="{9DFCB0E4-8549-4D67-80B3-71EAEEB6290D}" srcOrd="1" destOrd="0" presId="urn:microsoft.com/office/officeart/2018/5/layout/IconCircleLabelList"/>
    <dgm:cxn modelId="{6556A93C-5F5B-4E2D-9978-4D63411849FA}" type="presParOf" srcId="{183EE986-A255-4F86-BA7C-A471D69891FA}" destId="{351DBC9B-6E01-40C1-9193-917250805862}" srcOrd="2" destOrd="0" presId="urn:microsoft.com/office/officeart/2018/5/layout/IconCircleLabelList"/>
    <dgm:cxn modelId="{B3DC4148-F7FE-4DCF-908C-CCE203B29BA8}" type="presParOf" srcId="{183EE986-A255-4F86-BA7C-A471D69891FA}" destId="{584DF736-D027-4184-8FE2-201D1290D4A4}" srcOrd="3" destOrd="0" presId="urn:microsoft.com/office/officeart/2018/5/layout/IconCircleLabelList"/>
    <dgm:cxn modelId="{2368346C-F3E3-467B-B606-4FD9C83F3A58}" type="presParOf" srcId="{1952F1A2-7470-483E-9810-A32E85B2F638}" destId="{DB36CCC7-DFB1-433C-92D4-F82C6F78AAB1}" srcOrd="5" destOrd="0" presId="urn:microsoft.com/office/officeart/2018/5/layout/IconCircleLabelList"/>
    <dgm:cxn modelId="{FE6EFC0B-33A5-42A8-B11F-58AC37819EED}" type="presParOf" srcId="{1952F1A2-7470-483E-9810-A32E85B2F638}" destId="{80CC4E7A-A958-4D4A-B1F8-20B102C5074A}" srcOrd="6" destOrd="0" presId="urn:microsoft.com/office/officeart/2018/5/layout/IconCircleLabelList"/>
    <dgm:cxn modelId="{2F4780D2-D0A3-4809-BD48-7573C36874D2}" type="presParOf" srcId="{80CC4E7A-A958-4D4A-B1F8-20B102C5074A}" destId="{2F504E31-967D-46A4-817B-BA809C9B5CC0}" srcOrd="0" destOrd="0" presId="urn:microsoft.com/office/officeart/2018/5/layout/IconCircleLabelList"/>
    <dgm:cxn modelId="{CD4911B9-C2E4-4FEB-942D-EC8C445B2C84}" type="presParOf" srcId="{80CC4E7A-A958-4D4A-B1F8-20B102C5074A}" destId="{D77FE464-4B41-424F-8819-6EFFAE0F36A6}" srcOrd="1" destOrd="0" presId="urn:microsoft.com/office/officeart/2018/5/layout/IconCircleLabelList"/>
    <dgm:cxn modelId="{A7E5239D-0937-4C50-B727-533CD23DEB60}" type="presParOf" srcId="{80CC4E7A-A958-4D4A-B1F8-20B102C5074A}" destId="{F467D0D9-5F17-4944-A00E-C80E781CF108}" srcOrd="2" destOrd="0" presId="urn:microsoft.com/office/officeart/2018/5/layout/IconCircleLabelList"/>
    <dgm:cxn modelId="{48DF0958-5328-4C9B-9E2E-125F1A9FF047}" type="presParOf" srcId="{80CC4E7A-A958-4D4A-B1F8-20B102C5074A}" destId="{B25396D7-94E7-4D98-AA3A-95DB076A40D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5CD6A-BB17-4961-BABF-FEA82BCA0D3A}">
      <dsp:nvSpPr>
        <dsp:cNvPr id="0" name=""/>
        <dsp:cNvSpPr/>
      </dsp:nvSpPr>
      <dsp:spPr>
        <a:xfrm>
          <a:off x="600792" y="528370"/>
          <a:ext cx="1449891" cy="144989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9C240B-E676-47AD-BE58-5850787E5629}">
      <dsp:nvSpPr>
        <dsp:cNvPr id="0" name=""/>
        <dsp:cNvSpPr/>
      </dsp:nvSpPr>
      <dsp:spPr>
        <a:xfrm>
          <a:off x="909785" y="837363"/>
          <a:ext cx="831905" cy="8319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C86C8-5B6D-42E7-BC1E-D426B9C79991}">
      <dsp:nvSpPr>
        <dsp:cNvPr id="0" name=""/>
        <dsp:cNvSpPr/>
      </dsp:nvSpPr>
      <dsp:spPr>
        <a:xfrm>
          <a:off x="137302" y="2429867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600" kern="1200"/>
            <a:t>Locations finden</a:t>
          </a:r>
          <a:endParaRPr lang="en-US" sz="1600" kern="1200"/>
        </a:p>
      </dsp:txBody>
      <dsp:txXfrm>
        <a:off x="137302" y="2429867"/>
        <a:ext cx="2376871" cy="720000"/>
      </dsp:txXfrm>
    </dsp:sp>
    <dsp:sp modelId="{0BB841F1-6125-4150-A3B7-DD3A6A11B7DF}">
      <dsp:nvSpPr>
        <dsp:cNvPr id="0" name=""/>
        <dsp:cNvSpPr/>
      </dsp:nvSpPr>
      <dsp:spPr>
        <a:xfrm>
          <a:off x="3393616" y="528370"/>
          <a:ext cx="1449891" cy="144989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72895F-5ED0-43E9-B708-40796AE235B3}">
      <dsp:nvSpPr>
        <dsp:cNvPr id="0" name=""/>
        <dsp:cNvSpPr/>
      </dsp:nvSpPr>
      <dsp:spPr>
        <a:xfrm>
          <a:off x="3702610" y="837363"/>
          <a:ext cx="831905" cy="8319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67F96-0268-4721-A193-484DBE94ED48}">
      <dsp:nvSpPr>
        <dsp:cNvPr id="0" name=""/>
        <dsp:cNvSpPr/>
      </dsp:nvSpPr>
      <dsp:spPr>
        <a:xfrm>
          <a:off x="2930126" y="2429867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600" kern="1200"/>
            <a:t>Punkte sammeln</a:t>
          </a:r>
          <a:endParaRPr lang="en-US" sz="1600" kern="1200"/>
        </a:p>
      </dsp:txBody>
      <dsp:txXfrm>
        <a:off x="2930126" y="2429867"/>
        <a:ext cx="2376871" cy="720000"/>
      </dsp:txXfrm>
    </dsp:sp>
    <dsp:sp modelId="{E362762C-690A-44F6-9B34-116236F70AC4}">
      <dsp:nvSpPr>
        <dsp:cNvPr id="0" name=""/>
        <dsp:cNvSpPr/>
      </dsp:nvSpPr>
      <dsp:spPr>
        <a:xfrm>
          <a:off x="6186441" y="528370"/>
          <a:ext cx="1449891" cy="144989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FCB0E4-8549-4D67-80B3-71EAEEB6290D}">
      <dsp:nvSpPr>
        <dsp:cNvPr id="0" name=""/>
        <dsp:cNvSpPr/>
      </dsp:nvSpPr>
      <dsp:spPr>
        <a:xfrm>
          <a:off x="6495434" y="837363"/>
          <a:ext cx="831905" cy="8319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DF736-D027-4184-8FE2-201D1290D4A4}">
      <dsp:nvSpPr>
        <dsp:cNvPr id="0" name=""/>
        <dsp:cNvSpPr/>
      </dsp:nvSpPr>
      <dsp:spPr>
        <a:xfrm>
          <a:off x="5722951" y="2429867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600" kern="1200"/>
            <a:t>Boni einlösen</a:t>
          </a:r>
          <a:endParaRPr lang="en-US" sz="1600" kern="1200"/>
        </a:p>
      </dsp:txBody>
      <dsp:txXfrm>
        <a:off x="5722951" y="2429867"/>
        <a:ext cx="2376871" cy="720000"/>
      </dsp:txXfrm>
    </dsp:sp>
    <dsp:sp modelId="{2F504E31-967D-46A4-817B-BA809C9B5CC0}">
      <dsp:nvSpPr>
        <dsp:cNvPr id="0" name=""/>
        <dsp:cNvSpPr/>
      </dsp:nvSpPr>
      <dsp:spPr>
        <a:xfrm>
          <a:off x="8979265" y="528370"/>
          <a:ext cx="1449891" cy="144989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7FE464-4B41-424F-8819-6EFFAE0F36A6}">
      <dsp:nvSpPr>
        <dsp:cNvPr id="0" name=""/>
        <dsp:cNvSpPr/>
      </dsp:nvSpPr>
      <dsp:spPr>
        <a:xfrm>
          <a:off x="9288259" y="837363"/>
          <a:ext cx="831905" cy="8319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396D7-94E7-4D98-AA3A-95DB076A40D2}">
      <dsp:nvSpPr>
        <dsp:cNvPr id="0" name=""/>
        <dsp:cNvSpPr/>
      </dsp:nvSpPr>
      <dsp:spPr>
        <a:xfrm>
          <a:off x="8515775" y="2429867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600" kern="1200"/>
            <a:t>Wirtschaftlicher Nutze für Anbieter und Kunde</a:t>
          </a:r>
          <a:endParaRPr lang="en-US" sz="1600" kern="1200"/>
        </a:p>
      </dsp:txBody>
      <dsp:txXfrm>
        <a:off x="8515775" y="2429867"/>
        <a:ext cx="237687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B1FFA-0A5D-4C37-85BC-44076BFBCCBC}" type="datetimeFigureOut">
              <a:rPr lang="de-AT" smtClean="0"/>
              <a:t>11.11.2019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8AE40-3412-4E75-B535-E226DEF294E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7834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245C096-E570-47AC-8D91-B11422B6D306}" type="datetime1">
              <a:rPr lang="de-AT" smtClean="0"/>
              <a:t>11.11.2019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Gilgenreiner, Kleinegger, Sonnek | Gruppe 6 | 2019/20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0FB58F-067A-413C-9BD8-45C981AB8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862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3C68-7868-4401-8705-24E7F2827548}" type="datetime1">
              <a:rPr lang="de-AT" smtClean="0"/>
              <a:t>11.11.2019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Gilgenreiner, Kleinegger, Sonnek | Gruppe 6 | 2019/20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B58F-067A-413C-9BD8-45C981AB8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913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77754B4-4409-4666-ADBA-31C9F685C3EF}" type="datetime1">
              <a:rPr lang="de-AT" smtClean="0"/>
              <a:t>11.11.2019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de-DE"/>
              <a:t>Gilgenreiner, Kleinegger, Sonnek | Gruppe 6 | 2019/20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0FB58F-067A-413C-9BD8-45C981AB8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984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12D4-BCE9-46F0-A810-91BE9C1F3404}" type="datetime1">
              <a:rPr lang="de-AT" smtClean="0"/>
              <a:t>11.11.2019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Gilgenreiner, Kleinegger, Sonnek | Gruppe 6 | 2019/20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40FB58F-067A-413C-9BD8-45C981AB8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457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82D839-F145-4F0B-9DB2-66C0B235DB53}" type="datetime1">
              <a:rPr lang="de-AT" smtClean="0"/>
              <a:t>11.11.2019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Gilgenreiner, Kleinegger, Sonnek | Gruppe 6 | 2019/20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0FB58F-067A-413C-9BD8-45C981AB8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772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D67A-DF15-44E5-A6C5-10569E96F80C}" type="datetime1">
              <a:rPr lang="de-AT" smtClean="0"/>
              <a:t>11.11.2019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Gilgenreiner, Kleinegger, Sonnek | Gruppe 6 | 2019/20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B58F-067A-413C-9BD8-45C981AB8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2509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17F0-7848-4FC5-8884-4B1B8AF8D301}" type="datetime1">
              <a:rPr lang="de-AT" smtClean="0"/>
              <a:t>11.11.2019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Gilgenreiner, Kleinegger, Sonnek | Gruppe 6 | 2019/20</a:t>
            </a:r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B58F-067A-413C-9BD8-45C981AB8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161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D0F4-B6D3-4871-AEE0-7E16909019A9}" type="datetime1">
              <a:rPr lang="de-AT" smtClean="0"/>
              <a:t>11.11.2019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Gilgenreiner, Kleinegger, Sonnek | Gruppe 6 | 2019/20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B58F-067A-413C-9BD8-45C981AB8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043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C3BE-1FC9-4501-A583-48CB22BDBB54}" type="datetime1">
              <a:rPr lang="de-AT" smtClean="0"/>
              <a:t>11.11.2019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Gilgenreiner, Kleinegger, Sonnek | Gruppe 6 | 2019/20</a:t>
            </a:r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B58F-067A-413C-9BD8-45C981AB8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418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549E1B-B963-47B5-BBB8-0A75B830FECF}" type="datetime1">
              <a:rPr lang="de-AT" smtClean="0"/>
              <a:t>11.11.2019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Gilgenreiner, Kleinegger, Sonnek | Gruppe 6 | 2019/20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0FB58F-067A-413C-9BD8-45C981AB8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945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2C2B-DE4D-46E7-BF67-44643E15942B}" type="datetime1">
              <a:rPr lang="de-AT" smtClean="0"/>
              <a:t>11.11.2019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Gilgenreiner, Kleinegger, Sonnek | Gruppe 6 | 2019/20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B58F-067A-413C-9BD8-45C981AB8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003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D649355-2F17-4049-9246-10EEAD5071C0}" type="datetime1">
              <a:rPr lang="de-AT" smtClean="0"/>
              <a:t>11.11.2019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de-DE"/>
              <a:t>Gilgenreiner, Kleinegger, Sonnek | Gruppe 6 | 2019/20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40FB58F-067A-413C-9BD8-45C981AB8339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437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BFE33-16B5-4CE2-8274-BB7EB0CF7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9960" y="1507414"/>
            <a:ext cx="7295507" cy="3703320"/>
          </a:xfrm>
        </p:spPr>
        <p:txBody>
          <a:bodyPr anchor="ctr">
            <a:normAutofit/>
          </a:bodyPr>
          <a:lstStyle/>
          <a:p>
            <a:r>
              <a:rPr lang="de-AT" sz="4800"/>
              <a:t>Traveladvisor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6DC8B1-4869-45ED-B8C1-B9D1CA2D0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342" y="1507414"/>
            <a:ext cx="3330781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pPr algn="r"/>
            <a:r>
              <a:rPr lang="de-AT" sz="2000" dirty="0" err="1"/>
              <a:t>Gilgenreiner</a:t>
            </a:r>
            <a:r>
              <a:rPr lang="de-AT" sz="2000" dirty="0"/>
              <a:t>, Kleinegger, </a:t>
            </a:r>
            <a:r>
              <a:rPr lang="de-AT" sz="2000" dirty="0" err="1"/>
              <a:t>Sonnek</a:t>
            </a:r>
            <a:endParaRPr lang="de-AT" sz="2000" dirty="0"/>
          </a:p>
          <a:p>
            <a:pPr algn="r"/>
            <a:r>
              <a:rPr lang="de-AT" sz="2000" dirty="0"/>
              <a:t>HTL Villach | 5AHIF | 2019/20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7199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A225C9B-755F-4F91-9681-5E07AFAA7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9B75D6B-9AD9-478C-A907-97E279C51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166" y="1555237"/>
            <a:ext cx="6518800" cy="404165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32CD2CD-6CF3-4EE9-A24A-A41D45DC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FEF9DA-28D4-4CF9-A147-F57D4913A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Iteration 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294EA0-4722-4985-9F02-ED23032A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Gilgenreiner, Kleinegger, Sonnek | Gruppe 6 | 2019/20</a:t>
            </a:r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2D45A6-4EFF-49D4-B3CC-503EEA43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B58F-067A-413C-9BD8-45C981AB8339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1280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D81286-7D5C-4194-B3DA-040DBA4F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de-AT" sz="3200">
                <a:solidFill>
                  <a:srgbClr val="FFFFFF"/>
                </a:solidFill>
              </a:rPr>
              <a:t>Nächste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BAB776-A67F-4997-A28F-6812D6F34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de-AT" dirty="0"/>
              <a:t>Alle angefangenen </a:t>
            </a:r>
            <a:r>
              <a:rPr lang="de-AT" dirty="0" err="1"/>
              <a:t>Userstories</a:t>
            </a:r>
            <a:r>
              <a:rPr lang="de-AT" dirty="0"/>
              <a:t> beenden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5B9309-0EC4-4DC4-8A4A-B82FB300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Gilgenreiner, Kleinegger, Sonnek | Gruppe 6 | 2019/20</a:t>
            </a:r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7F226D-6B52-4542-A2E4-7C4F64EA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B58F-067A-413C-9BD8-45C981AB8339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7527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A225C9B-755F-4F91-9681-5E07AFAA7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3E3ED7B9-6447-4F27-8D9C-A0829BCFA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166" y="1547089"/>
            <a:ext cx="6518800" cy="405795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32CD2CD-6CF3-4EE9-A24A-A41D45DC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32468A-92A2-49D3-94A2-A83CD082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Iteration 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B73ED60-0D04-47C0-9ADD-AAB37CC8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Gilgenreiner, Kleinegger, Sonnek | Gruppe 6 | 2019/20</a:t>
            </a:r>
            <a:endParaRPr lang="de-AT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D568B71-2C9E-4986-90D9-E5D024D2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B58F-067A-413C-9BD8-45C981AB8339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226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99E0A7-931D-4F31-B4FD-ADD638473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>
                <a:solidFill>
                  <a:srgbClr val="FFFEFF"/>
                </a:solidFill>
              </a:rPr>
              <a:t>Idee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57FA265-229C-4570-BA28-A8C3C7EEE1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33713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0287E7-530F-4EC4-A598-D7553BCC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Gilgenreiner, Kleinegger, Sonnek | Gruppe 6 | 2019/20</a:t>
            </a:r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C2100C-7AF3-4631-A194-BD38B100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B58F-067A-413C-9BD8-45C981AB8339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254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6D08039-6C4E-4870-9E3D-6218263DE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B31D2E-CBC8-4C4A-917F-DCB48EAEB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CF4F09-0D96-42BE-AE16-84AB4E0B5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AF87EE-372A-438E-B086-63D494ECA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2B38E65-3AFD-404A-BEFC-3006BCB7A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4C79A826-3456-4A7A-ABE9-0578BC56E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" r="2" b="2"/>
          <a:stretch/>
        </p:blipFill>
        <p:spPr>
          <a:xfrm>
            <a:off x="446534" y="723900"/>
            <a:ext cx="7051868" cy="533868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E598562-3047-4BC2-BFF9-F39420474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A288D0-6B8B-4D83-893F-42FBA702D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Klassen Diagramm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19E0D66-E86B-461B-B58E-7FB356BB0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2C7D57-D78E-413F-958A-00ABC8504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596FEE5-A0CD-4B5D-B4C1-785801908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8A81341-6C47-4992-BD01-6BCF3A34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E8C6F6-B2C4-46B8-8969-4855DEF16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Gilgenreiner, Kleinegger, Sonnek | Gruppe 6 | 2019/20</a:t>
            </a:r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F0A64D-9781-4720-9C4C-36A13394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B58F-067A-413C-9BD8-45C981AB8339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708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17">
            <a:extLst>
              <a:ext uri="{FF2B5EF4-FFF2-40B4-BE49-F238E27FC236}">
                <a16:creationId xmlns:a16="http://schemas.microsoft.com/office/drawing/2014/main" id="{6A225C9B-755F-4F91-9681-5E07AFAA7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323A1B6-E4AA-4ADF-A091-A174847C7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812" y="1208531"/>
            <a:ext cx="5411507" cy="4735069"/>
          </a:xfrm>
          <a:prstGeom prst="rect">
            <a:avLst/>
          </a:prstGeom>
        </p:spPr>
      </p:pic>
      <p:sp>
        <p:nvSpPr>
          <p:cNvPr id="32" name="Rectangle 19">
            <a:extLst>
              <a:ext uri="{FF2B5EF4-FFF2-40B4-BE49-F238E27FC236}">
                <a16:creationId xmlns:a16="http://schemas.microsoft.com/office/drawing/2014/main" id="{932CD2CD-6CF3-4EE9-A24A-A41D45DC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F23803-F4FC-4BCD-AEDF-F7BC86CF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500">
                <a:solidFill>
                  <a:srgbClr val="FFFFFF"/>
                </a:solidFill>
              </a:rPr>
              <a:t>Konzeptionelles Modell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EBB996-FF29-45AD-B1E6-30FF37B96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Gilgenreiner, Kleinegger, Sonnek | Gruppe 6 | 2019/20</a:t>
            </a:r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76292B-F3D8-4F30-85BD-FBCF062E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B58F-067A-413C-9BD8-45C981AB8339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947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A225C9B-755F-4F91-9681-5E07AFAA7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1B96C39C-50B6-45A9-BB2A-FB78BB388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470" y="813604"/>
            <a:ext cx="5177034" cy="513820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32CD2CD-6CF3-4EE9-A24A-A41D45DC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FA14A6-B345-43DD-AE33-8F3EE5B2D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Logisches Modell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827FE5-CF78-42CA-A75C-8A01AE503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Gilgenreiner, Kleinegger, Sonnek | Gruppe 6 | 2019/20</a:t>
            </a:r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8D696E-26BB-4845-A31E-16109153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B58F-067A-413C-9BD8-45C981AB8339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728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6A225C9B-755F-4F91-9681-5E07AFAA7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321EADE6-7F1A-45FD-B8D2-8010F2184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020" y="806410"/>
            <a:ext cx="3783264" cy="5584155"/>
          </a:xfrm>
          <a:prstGeom prst="rect">
            <a:avLst/>
          </a:prstGeom>
        </p:spPr>
      </p:pic>
      <p:sp>
        <p:nvSpPr>
          <p:cNvPr id="33" name="Rectangle 19">
            <a:extLst>
              <a:ext uri="{FF2B5EF4-FFF2-40B4-BE49-F238E27FC236}">
                <a16:creationId xmlns:a16="http://schemas.microsoft.com/office/drawing/2014/main" id="{932CD2CD-6CF3-4EE9-A24A-A41D45DC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A2965F-77C0-4512-847C-1AB55E2F2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Usecase Diagramm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5A36C8-7A4A-420A-A6AF-8504E612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Gilgenreiner, Kleinegger, Sonnek | Gruppe 6 | 2019/20</a:t>
            </a:r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72823E-F7B5-4394-A185-DFB3C5D0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B58F-067A-413C-9BD8-45C981AB8339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0908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2F184FA-A528-4A42-9CF0-8EEF34D9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08A376-973A-4AE5-8A80-84477272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chemeClr val="accent1"/>
                </a:solidFill>
              </a:rPr>
              <a:t>Userstorymap</a:t>
            </a:r>
            <a:r>
              <a:rPr lang="en-US" sz="3600" dirty="0">
                <a:solidFill>
                  <a:schemeClr val="accent1"/>
                </a:solidFill>
              </a:rPr>
              <a:t> – </a:t>
            </a:r>
            <a:r>
              <a:rPr lang="en-US" sz="3600" dirty="0" err="1">
                <a:solidFill>
                  <a:schemeClr val="accent1"/>
                </a:solidFill>
              </a:rPr>
              <a:t>anbieter</a:t>
            </a:r>
            <a:r>
              <a:rPr lang="en-US" sz="3600" dirty="0">
                <a:solidFill>
                  <a:schemeClr val="accent1"/>
                </a:solidFill>
              </a:rPr>
              <a:t> 1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294C80A7-483D-49E9-B77C-BB9FFE259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668" y="858681"/>
            <a:ext cx="10323644" cy="4103648"/>
          </a:xfrm>
          <a:prstGeom prst="rect">
            <a:avLst/>
          </a:prstGeom>
        </p:spPr>
      </p:pic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6DDE857-D3B1-4A1D-810C-5E86C2C2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Gilgenreiner, Kleinegger, Sonnek | Gruppe 6 | 2019/20</a:t>
            </a:r>
            <a:endParaRPr lang="de-AT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9BB6E7B0-CF30-47EA-94DA-23550105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B58F-067A-413C-9BD8-45C981AB8339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4678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2F184FA-A528-4A42-9CF0-8EEF34D9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08A376-973A-4AE5-8A80-84477272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chemeClr val="accent1"/>
                </a:solidFill>
              </a:rPr>
              <a:t>Userstorymap</a:t>
            </a:r>
            <a:r>
              <a:rPr lang="en-US" sz="3600" dirty="0">
                <a:solidFill>
                  <a:schemeClr val="accent1"/>
                </a:solidFill>
              </a:rPr>
              <a:t> – </a:t>
            </a:r>
            <a:r>
              <a:rPr lang="en-US" sz="3600" dirty="0" err="1">
                <a:solidFill>
                  <a:schemeClr val="accent1"/>
                </a:solidFill>
              </a:rPr>
              <a:t>anbieter</a:t>
            </a:r>
            <a:r>
              <a:rPr lang="en-US" sz="3600" dirty="0">
                <a:solidFill>
                  <a:schemeClr val="accent1"/>
                </a:solidFill>
              </a:rPr>
              <a:t> 2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626887-9152-4A91-B980-FA197354D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11" name="Inhaltsplatzhalter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2DD59FB-E671-4F3B-A194-8EBA36C358D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553010" y="790537"/>
            <a:ext cx="9080959" cy="4282864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3D3C94-58E4-4EC1-ACF2-3DA7C2E8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Gilgenreiner, Kleinegger, Sonnek | Gruppe 6 | 2019/20</a:t>
            </a:r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FD5F94-C880-4AB4-9729-1BFB4C00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B58F-067A-413C-9BD8-45C981AB8339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453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A0F039B-5DD9-421A-9389-1F31ABD9B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08A376-973A-4AE5-8A80-84477272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chemeClr val="accent1"/>
                </a:solidFill>
              </a:rPr>
              <a:t>Userstorymap</a:t>
            </a:r>
            <a:r>
              <a:rPr lang="en-US" sz="3600" dirty="0">
                <a:solidFill>
                  <a:schemeClr val="accent1"/>
                </a:solidFill>
              </a:rPr>
              <a:t> – </a:t>
            </a:r>
            <a:r>
              <a:rPr lang="en-US" sz="3600" dirty="0" err="1">
                <a:solidFill>
                  <a:schemeClr val="accent1"/>
                </a:solidFill>
              </a:rPr>
              <a:t>Benutzer</a:t>
            </a:r>
            <a:endParaRPr 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1676FA26-2532-40E9-8C9B-BB1D72313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2790605"/>
            <a:ext cx="10916463" cy="3138483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1AE7F6-BAA4-4EFF-9F1E-1B92FC8B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Gilgenreiner, Kleinegger, Sonnek | Gruppe 6 | 2019/20</a:t>
            </a:r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7B26F1-9265-4E33-AE81-A738B120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B58F-067A-413C-9BD8-45C981AB8339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238529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Breitbild</PresentationFormat>
  <Paragraphs>41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Calibri</vt:lpstr>
      <vt:lpstr>Gill Sans MT</vt:lpstr>
      <vt:lpstr>Wingdings 2</vt:lpstr>
      <vt:lpstr>Dividende</vt:lpstr>
      <vt:lpstr>Traveladvisor</vt:lpstr>
      <vt:lpstr>Idee</vt:lpstr>
      <vt:lpstr>Klassen Diagramm</vt:lpstr>
      <vt:lpstr>Konzeptionelles Modell</vt:lpstr>
      <vt:lpstr>Logisches Modell</vt:lpstr>
      <vt:lpstr>Usecase Diagramm</vt:lpstr>
      <vt:lpstr>Userstorymap – anbieter 1</vt:lpstr>
      <vt:lpstr>Userstorymap – anbieter 2</vt:lpstr>
      <vt:lpstr>Userstorymap – Benutzer</vt:lpstr>
      <vt:lpstr>Iteration 1</vt:lpstr>
      <vt:lpstr>Nächste Ziele</vt:lpstr>
      <vt:lpstr>Iteration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Traveladvisor</dc:title>
  <dc:creator>Maximilian Kleinegger</dc:creator>
  <cp:lastModifiedBy>Maximilian Kleinegger</cp:lastModifiedBy>
  <cp:revision>2</cp:revision>
  <dcterms:created xsi:type="dcterms:W3CDTF">2019-11-11T14:25:56Z</dcterms:created>
  <dcterms:modified xsi:type="dcterms:W3CDTF">2019-11-11T15:13:01Z</dcterms:modified>
</cp:coreProperties>
</file>