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4"/>
  </p:sldMasterIdLst>
  <p:notesMasterIdLst>
    <p:notesMasterId r:id="rId25"/>
  </p:notesMasterIdLst>
  <p:handoutMasterIdLst>
    <p:handoutMasterId r:id="rId26"/>
  </p:handoutMasterIdLst>
  <p:sldIdLst>
    <p:sldId id="902" r:id="rId5"/>
    <p:sldId id="1010" r:id="rId6"/>
    <p:sldId id="981" r:id="rId7"/>
    <p:sldId id="918" r:id="rId8"/>
    <p:sldId id="930" r:id="rId9"/>
    <p:sldId id="1018" r:id="rId10"/>
    <p:sldId id="986" r:id="rId11"/>
    <p:sldId id="1019" r:id="rId12"/>
    <p:sldId id="987" r:id="rId13"/>
    <p:sldId id="1020" r:id="rId14"/>
    <p:sldId id="990" r:id="rId15"/>
    <p:sldId id="1013" r:id="rId16"/>
    <p:sldId id="1011" r:id="rId17"/>
    <p:sldId id="1015" r:id="rId18"/>
    <p:sldId id="1021" r:id="rId19"/>
    <p:sldId id="998" r:id="rId20"/>
    <p:sldId id="1012" r:id="rId21"/>
    <p:sldId id="1014" r:id="rId22"/>
    <p:sldId id="1017" r:id="rId23"/>
    <p:sldId id="974" r:id="rId24"/>
  </p:sldIdLst>
  <p:sldSz cx="12198350" cy="6858000"/>
  <p:notesSz cx="7010400" cy="9296400"/>
  <p:custDataLst>
    <p:tags r:id="rId27"/>
  </p:custDataLst>
  <p:defaultTextStyle>
    <a:defPPr>
      <a:defRPr lang="de-DE"/>
    </a:defPPr>
    <a:lvl1pPr algn="l" rtl="0" fontAlgn="base">
      <a:spcBef>
        <a:spcPct val="0"/>
      </a:spcBef>
      <a:spcAft>
        <a:spcPct val="0"/>
      </a:spcAft>
      <a:defRPr kern="1200">
        <a:solidFill>
          <a:schemeClr val="bg2"/>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bg2"/>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bg2"/>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bg2"/>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bg2"/>
        </a:solidFill>
        <a:latin typeface="Arial" charset="0"/>
        <a:ea typeface="ＭＳ Ｐゴシック" pitchFamily="34" charset="-128"/>
        <a:cs typeface="+mn-cs"/>
      </a:defRPr>
    </a:lvl5pPr>
    <a:lvl6pPr marL="2286000" algn="l" defTabSz="914400" rtl="0" eaLnBrk="1" latinLnBrk="0" hangingPunct="1">
      <a:defRPr kern="1200">
        <a:solidFill>
          <a:schemeClr val="bg2"/>
        </a:solidFill>
        <a:latin typeface="Arial" charset="0"/>
        <a:ea typeface="ＭＳ Ｐゴシック" pitchFamily="34" charset="-128"/>
        <a:cs typeface="+mn-cs"/>
      </a:defRPr>
    </a:lvl6pPr>
    <a:lvl7pPr marL="2743200" algn="l" defTabSz="914400" rtl="0" eaLnBrk="1" latinLnBrk="0" hangingPunct="1">
      <a:defRPr kern="1200">
        <a:solidFill>
          <a:schemeClr val="bg2"/>
        </a:solidFill>
        <a:latin typeface="Arial" charset="0"/>
        <a:ea typeface="ＭＳ Ｐゴシック" pitchFamily="34" charset="-128"/>
        <a:cs typeface="+mn-cs"/>
      </a:defRPr>
    </a:lvl7pPr>
    <a:lvl8pPr marL="3200400" algn="l" defTabSz="914400" rtl="0" eaLnBrk="1" latinLnBrk="0" hangingPunct="1">
      <a:defRPr kern="1200">
        <a:solidFill>
          <a:schemeClr val="bg2"/>
        </a:solidFill>
        <a:latin typeface="Arial" charset="0"/>
        <a:ea typeface="ＭＳ Ｐゴシック" pitchFamily="34" charset="-128"/>
        <a:cs typeface="+mn-cs"/>
      </a:defRPr>
    </a:lvl8pPr>
    <a:lvl9pPr marL="3657600" algn="l" defTabSz="914400" rtl="0" eaLnBrk="1" latinLnBrk="0" hangingPunct="1">
      <a:defRPr kern="1200">
        <a:solidFill>
          <a:schemeClr val="bg2"/>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9BAA"/>
    <a:srgbClr val="000000"/>
    <a:srgbClr val="FFFFFF"/>
    <a:srgbClr val="505A64"/>
    <a:srgbClr val="D7D7CD"/>
    <a:srgbClr val="BECDD7"/>
    <a:srgbClr val="FFB900"/>
    <a:srgbClr val="AF2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7" autoAdjust="0"/>
    <p:restoredTop sz="99645" autoAdjust="0"/>
  </p:normalViewPr>
  <p:slideViewPr>
    <p:cSldViewPr snapToGrid="0" snapToObjects="1">
      <p:cViewPr>
        <p:scale>
          <a:sx n="81" d="100"/>
          <a:sy n="81" d="100"/>
        </p:scale>
        <p:origin x="-67" y="86"/>
      </p:cViewPr>
      <p:guideLst>
        <p:guide orient="horz" pos="2160"/>
        <p:guide pos="384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90" d="100"/>
          <a:sy n="90" d="100"/>
        </p:scale>
        <p:origin x="-3744"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028BA-13CF-46F5-A39D-09D0B38D957D}" type="doc">
      <dgm:prSet loTypeId="urn:microsoft.com/office/officeart/2009/layout/CircleArrowProcess" loCatId="cycle" qsTypeId="urn:microsoft.com/office/officeart/2005/8/quickstyle/simple1" qsCatId="simple" csTypeId="urn:microsoft.com/office/officeart/2005/8/colors/accent1_2" csCatId="accent1" phldr="1"/>
      <dgm:spPr>
        <a:scene3d>
          <a:camera prst="isometricOffAxis2Left"/>
          <a:lightRig rig="threePt" dir="t"/>
        </a:scene3d>
      </dgm:spPr>
      <dgm:t>
        <a:bodyPr/>
        <a:lstStyle/>
        <a:p>
          <a:endParaRPr lang="en-GB"/>
        </a:p>
      </dgm:t>
    </dgm:pt>
    <dgm:pt modelId="{7B3027F7-BC58-4881-A041-CE8DACFC8D86}">
      <dgm:prSet phldrT="[Text]"/>
      <dgm:spPr>
        <a:xfrm>
          <a:off x="901731" y="695803"/>
          <a:ext cx="965853" cy="482853"/>
        </a:xfrm>
        <a:noFill/>
        <a:ln>
          <a:noFill/>
        </a:ln>
        <a:effectLst/>
        <a:scene3d>
          <a:camera prst="isometricOffAxis2Left"/>
          <a:lightRig rig="threePt" dir="t"/>
        </a:scene3d>
      </dgm:spPr>
      <dgm:t>
        <a:bodyPr/>
        <a:lstStyle/>
        <a:p>
          <a:r>
            <a:rPr lang="en-GB" b="1" dirty="0">
              <a:solidFill>
                <a:sysClr val="windowText" lastClr="000000"/>
              </a:solidFill>
              <a:latin typeface="Siemens Serif" pitchFamily="2" charset="0"/>
              <a:ea typeface="+mn-ea"/>
              <a:cs typeface="+mn-cs"/>
            </a:rPr>
            <a:t>Agile</a:t>
          </a:r>
        </a:p>
      </dgm:t>
    </dgm:pt>
    <dgm:pt modelId="{175698B1-FC9C-47DE-9477-02CBFFAA0E8F}" type="parTrans" cxnId="{5CE2D8A5-A9DB-47B5-9DE2-BA2FFB259CCC}">
      <dgm:prSet/>
      <dgm:spPr/>
      <dgm:t>
        <a:bodyPr/>
        <a:lstStyle/>
        <a:p>
          <a:endParaRPr lang="en-GB"/>
        </a:p>
      </dgm:t>
    </dgm:pt>
    <dgm:pt modelId="{3EB4D021-5A59-4704-8E6B-F6544D5C1E1D}" type="sibTrans" cxnId="{5CE2D8A5-A9DB-47B5-9DE2-BA2FFB259CCC}">
      <dgm:prSet/>
      <dgm:spPr/>
      <dgm:t>
        <a:bodyPr/>
        <a:lstStyle/>
        <a:p>
          <a:endParaRPr lang="en-GB"/>
        </a:p>
      </dgm:t>
    </dgm:pt>
    <dgm:pt modelId="{DB97F820-CBFE-4A38-8EF3-190897A8A1DB}" type="pres">
      <dgm:prSet presAssocID="{7C0028BA-13CF-46F5-A39D-09D0B38D957D}" presName="Name0" presStyleCnt="0">
        <dgm:presLayoutVars>
          <dgm:chMax val="7"/>
          <dgm:chPref val="7"/>
          <dgm:dir/>
          <dgm:animLvl val="lvl"/>
        </dgm:presLayoutVars>
      </dgm:prSet>
      <dgm:spPr/>
      <dgm:t>
        <a:bodyPr/>
        <a:lstStyle/>
        <a:p>
          <a:endParaRPr lang="en-GB"/>
        </a:p>
      </dgm:t>
    </dgm:pt>
    <dgm:pt modelId="{59FD6B8F-4CC7-4470-8F13-90389F68D53D}" type="pres">
      <dgm:prSet presAssocID="{7B3027F7-BC58-4881-A041-CE8DACFC8D86}" presName="Accent1" presStyleCnt="0"/>
      <dgm:spPr/>
    </dgm:pt>
    <dgm:pt modelId="{F7C7FFBA-BAA1-41DC-A8CD-E076EA9F6B50}" type="pres">
      <dgm:prSet presAssocID="{7B3027F7-BC58-4881-A041-CE8DACFC8D86}" presName="Accent" presStyleLbl="node1" presStyleIdx="0" presStyleCnt="1" custAng="8384313" custLinFactNeighborX="-2755" custLinFactNeighborY="2663"/>
      <dgm:spPr>
        <a:xfrm rot="8384313">
          <a:off x="519489" y="81079"/>
          <a:ext cx="1730891" cy="1731276"/>
        </a:xfrm>
        <a:prstGeom prst="circularArrow">
          <a:avLst>
            <a:gd name="adj1" fmla="val 10980"/>
            <a:gd name="adj2" fmla="val 1142322"/>
            <a:gd name="adj3" fmla="val 9000000"/>
            <a:gd name="adj4" fmla="val 10800000"/>
            <a:gd name="adj5" fmla="val 12500"/>
          </a:avLst>
        </a:prstGeom>
        <a:solidFill>
          <a:schemeClr val="accent2">
            <a:lumMod val="75000"/>
          </a:schemeClr>
        </a:solidFill>
        <a:ln w="25400" cap="flat" cmpd="sng" algn="ctr">
          <a:solidFill>
            <a:srgbClr val="879BAA"/>
          </a:solidFill>
          <a:prstDash val="solid"/>
        </a:ln>
        <a:effectLst>
          <a:outerShdw blurRad="76200" dir="18900000" sy="23000" kx="-1200000" algn="bl" rotWithShape="0">
            <a:prstClr val="black">
              <a:alpha val="20000"/>
            </a:prstClr>
          </a:outerShdw>
        </a:effectLst>
        <a:sp3d>
          <a:bevelT/>
        </a:sp3d>
      </dgm:spPr>
      <dgm:t>
        <a:bodyPr/>
        <a:lstStyle/>
        <a:p>
          <a:endParaRPr lang="en-GB"/>
        </a:p>
      </dgm:t>
    </dgm:pt>
    <dgm:pt modelId="{5A6C45F2-499F-41D0-AAE4-35A7E28B3EDC}" type="pres">
      <dgm:prSet presAssocID="{7B3027F7-BC58-4881-A041-CE8DACFC8D86}" presName="Parent1" presStyleLbl="revTx" presStyleIdx="0" presStyleCnt="1">
        <dgm:presLayoutVars>
          <dgm:chMax val="1"/>
          <dgm:chPref val="1"/>
          <dgm:bulletEnabled val="1"/>
        </dgm:presLayoutVars>
      </dgm:prSet>
      <dgm:spPr>
        <a:prstGeom prst="rect">
          <a:avLst/>
        </a:prstGeom>
      </dgm:spPr>
      <dgm:t>
        <a:bodyPr/>
        <a:lstStyle/>
        <a:p>
          <a:endParaRPr lang="en-GB"/>
        </a:p>
      </dgm:t>
    </dgm:pt>
  </dgm:ptLst>
  <dgm:cxnLst>
    <dgm:cxn modelId="{FA3FAADB-6DAB-434B-838C-129B07375EFC}" type="presOf" srcId="{7B3027F7-BC58-4881-A041-CE8DACFC8D86}" destId="{5A6C45F2-499F-41D0-AAE4-35A7E28B3EDC}" srcOrd="0" destOrd="0" presId="urn:microsoft.com/office/officeart/2009/layout/CircleArrowProcess"/>
    <dgm:cxn modelId="{DA369A59-DB48-415F-87EF-E4E226E483F1}" type="presOf" srcId="{7C0028BA-13CF-46F5-A39D-09D0B38D957D}" destId="{DB97F820-CBFE-4A38-8EF3-190897A8A1DB}" srcOrd="0" destOrd="0" presId="urn:microsoft.com/office/officeart/2009/layout/CircleArrowProcess"/>
    <dgm:cxn modelId="{5CE2D8A5-A9DB-47B5-9DE2-BA2FFB259CCC}" srcId="{7C0028BA-13CF-46F5-A39D-09D0B38D957D}" destId="{7B3027F7-BC58-4881-A041-CE8DACFC8D86}" srcOrd="0" destOrd="0" parTransId="{175698B1-FC9C-47DE-9477-02CBFFAA0E8F}" sibTransId="{3EB4D021-5A59-4704-8E6B-F6544D5C1E1D}"/>
    <dgm:cxn modelId="{1FB0E67B-EEE9-4347-8F3A-4F0ABD325AF6}" type="presParOf" srcId="{DB97F820-CBFE-4A38-8EF3-190897A8A1DB}" destId="{59FD6B8F-4CC7-4470-8F13-90389F68D53D}" srcOrd="0" destOrd="0" presId="urn:microsoft.com/office/officeart/2009/layout/CircleArrowProcess"/>
    <dgm:cxn modelId="{7A3969AB-2053-46FB-9C08-7D5CA24E3511}" type="presParOf" srcId="{59FD6B8F-4CC7-4470-8F13-90389F68D53D}" destId="{F7C7FFBA-BAA1-41DC-A8CD-E076EA9F6B50}" srcOrd="0" destOrd="0" presId="urn:microsoft.com/office/officeart/2009/layout/CircleArrowProcess"/>
    <dgm:cxn modelId="{15A89C95-C587-4393-8EEB-90562633B226}" type="presParOf" srcId="{DB97F820-CBFE-4A38-8EF3-190897A8A1DB}" destId="{5A6C45F2-499F-41D0-AAE4-35A7E28B3EDC}" srcOrd="1" destOrd="0" presId="urn:microsoft.com/office/officeart/2009/layout/CircleArrowProcess"/>
  </dgm:cxnLst>
  <dgm:bg>
    <a:effectLst>
      <a:outerShdw blurRad="76200" dir="18900000" sy="23000" kx="-1200000" algn="bl" rotWithShape="0">
        <a:prstClr val="black">
          <a:alpha val="2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7FFBA-BAA1-41DC-A8CD-E076EA9F6B50}">
      <dsp:nvSpPr>
        <dsp:cNvPr id="0" name=""/>
        <dsp:cNvSpPr/>
      </dsp:nvSpPr>
      <dsp:spPr>
        <a:xfrm rot="8384313">
          <a:off x="1235747" y="324133"/>
          <a:ext cx="4533553" cy="4534562"/>
        </a:xfrm>
        <a:prstGeom prst="circularArrow">
          <a:avLst>
            <a:gd name="adj1" fmla="val 10980"/>
            <a:gd name="adj2" fmla="val 1142322"/>
            <a:gd name="adj3" fmla="val 9000000"/>
            <a:gd name="adj4" fmla="val 10800000"/>
            <a:gd name="adj5" fmla="val 12500"/>
          </a:avLst>
        </a:prstGeom>
        <a:solidFill>
          <a:schemeClr val="accent2">
            <a:lumMod val="75000"/>
          </a:schemeClr>
        </a:solidFill>
        <a:ln w="25400" cap="flat" cmpd="sng" algn="ctr">
          <a:solidFill>
            <a:srgbClr val="879BAA"/>
          </a:solidFill>
          <a:prstDash val="solid"/>
        </a:ln>
        <a:effectLst>
          <a:outerShdw blurRad="76200" dir="18900000" sy="23000" kx="-1200000" algn="bl" rotWithShape="0">
            <a:prstClr val="black">
              <a:alpha val="20000"/>
            </a:prstClr>
          </a:outerShdw>
        </a:effectLst>
        <a:sp3d>
          <a:bevelT/>
        </a:sp3d>
      </dsp:spPr>
      <dsp:style>
        <a:lnRef idx="2">
          <a:scrgbClr r="0" g="0" b="0"/>
        </a:lnRef>
        <a:fillRef idx="1">
          <a:scrgbClr r="0" g="0" b="0"/>
        </a:fillRef>
        <a:effectRef idx="0">
          <a:scrgbClr r="0" g="0" b="0"/>
        </a:effectRef>
        <a:fontRef idx="minor">
          <a:schemeClr val="lt1"/>
        </a:fontRef>
      </dsp:style>
    </dsp:sp>
    <dsp:sp modelId="{5A6C45F2-499F-41D0-AAE4-35A7E28B3EDC}">
      <dsp:nvSpPr>
        <dsp:cNvPr id="0" name=""/>
        <dsp:cNvSpPr/>
      </dsp:nvSpPr>
      <dsp:spPr>
        <a:xfrm>
          <a:off x="2361815" y="1844889"/>
          <a:ext cx="2529765" cy="1264689"/>
        </a:xfrm>
        <a:prstGeom prst="rect">
          <a:avLst/>
        </a:prstGeom>
        <a:noFill/>
        <a:ln>
          <a:noFill/>
        </a:ln>
        <a:effectLst/>
        <a:scene3d>
          <a:camera prst="isometricOffAxis2Left"/>
          <a:lightRig rig="threePt" dir="t"/>
        </a:scene3d>
      </dsp:spPr>
      <dsp:style>
        <a:lnRef idx="0">
          <a:scrgbClr r="0" g="0" b="0"/>
        </a:lnRef>
        <a:fillRef idx="0">
          <a:scrgbClr r="0" g="0" b="0"/>
        </a:fillRef>
        <a:effectRef idx="0">
          <a:scrgbClr r="0" g="0" b="0"/>
        </a:effectRef>
        <a:fontRef idx="minor"/>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GB" sz="6500" b="1" kern="1200" dirty="0">
              <a:solidFill>
                <a:sysClr val="windowText" lastClr="000000"/>
              </a:solidFill>
              <a:latin typeface="Siemens Serif" pitchFamily="2" charset="0"/>
              <a:ea typeface="+mn-ea"/>
              <a:cs typeface="+mn-cs"/>
            </a:rPr>
            <a:t>Agile</a:t>
          </a:r>
        </a:p>
      </dsp:txBody>
      <dsp:txXfrm>
        <a:off x="2361815" y="1844889"/>
        <a:ext cx="2529765" cy="126468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6"/>
          <p:cNvSpPr>
            <a:spLocks noChangeArrowheads="1"/>
          </p:cNvSpPr>
          <p:nvPr/>
        </p:nvSpPr>
        <p:spPr bwMode="auto">
          <a:xfrm>
            <a:off x="0" y="0"/>
            <a:ext cx="7010400" cy="634468"/>
          </a:xfrm>
          <a:prstGeom prst="rect">
            <a:avLst/>
          </a:prstGeom>
          <a:solidFill>
            <a:srgbClr val="879BAA"/>
          </a:solidFill>
          <a:ln w="9525" algn="ctr">
            <a:noFill/>
            <a:miter lim="800000"/>
            <a:headEnd/>
            <a:tailEnd/>
          </a:ln>
        </p:spPr>
        <p:txBody>
          <a:bodyPr wrap="none" lIns="86018" tIns="43009" rIns="86018" bIns="43009" anchor="ctr"/>
          <a:lstStyle/>
          <a:p>
            <a:pPr>
              <a:spcBef>
                <a:spcPct val="50000"/>
              </a:spcBef>
              <a:defRPr/>
            </a:pPr>
            <a:endParaRPr lang="en-US"/>
          </a:p>
        </p:txBody>
      </p:sp>
      <p:sp>
        <p:nvSpPr>
          <p:cNvPr id="173058" name="Rectangle 2"/>
          <p:cNvSpPr>
            <a:spLocks noGrp="1" noChangeArrowheads="1"/>
          </p:cNvSpPr>
          <p:nvPr>
            <p:ph type="hdr" sz="quarter"/>
          </p:nvPr>
        </p:nvSpPr>
        <p:spPr bwMode="auto">
          <a:xfrm>
            <a:off x="1" y="0"/>
            <a:ext cx="3208920" cy="501807"/>
          </a:xfrm>
          <a:prstGeom prst="rect">
            <a:avLst/>
          </a:prstGeom>
          <a:noFill/>
          <a:ln w="9525">
            <a:noFill/>
            <a:miter lim="800000"/>
            <a:headEnd/>
            <a:tailEnd/>
          </a:ln>
          <a:effectLst/>
        </p:spPr>
        <p:txBody>
          <a:bodyPr vert="horz" wrap="square" lIns="139741" tIns="139741" rIns="139741" bIns="139741" numCol="1" anchor="t" anchorCtr="0" compatLnSpc="1">
            <a:prstTxWarp prst="textNoShape">
              <a:avLst/>
            </a:prstTxWarp>
          </a:bodyPr>
          <a:lstStyle>
            <a:lvl1pPr defTabSz="887057">
              <a:spcBef>
                <a:spcPct val="0"/>
              </a:spcBef>
              <a:defRPr sz="1100">
                <a:solidFill>
                  <a:schemeClr val="bg1"/>
                </a:solidFill>
                <a:latin typeface="Arial" pitchFamily="34" charset="0"/>
                <a:ea typeface="ＭＳ Ｐゴシック" charset="-128"/>
                <a:cs typeface="+mn-cs"/>
              </a:defRPr>
            </a:lvl1pPr>
          </a:lstStyle>
          <a:p>
            <a:pPr>
              <a:defRPr/>
            </a:pPr>
            <a:endParaRPr lang="en-US"/>
          </a:p>
        </p:txBody>
      </p:sp>
      <p:sp>
        <p:nvSpPr>
          <p:cNvPr id="173059" name="Rectangle 3"/>
          <p:cNvSpPr>
            <a:spLocks noGrp="1" noChangeArrowheads="1"/>
          </p:cNvSpPr>
          <p:nvPr>
            <p:ph type="dt" sz="quarter" idx="1"/>
          </p:nvPr>
        </p:nvSpPr>
        <p:spPr bwMode="auto">
          <a:xfrm>
            <a:off x="3801481" y="0"/>
            <a:ext cx="3208919" cy="501807"/>
          </a:xfrm>
          <a:prstGeom prst="rect">
            <a:avLst/>
          </a:prstGeom>
          <a:noFill/>
          <a:ln w="9525">
            <a:noFill/>
            <a:miter lim="800000"/>
            <a:headEnd/>
            <a:tailEnd/>
          </a:ln>
          <a:effectLst/>
        </p:spPr>
        <p:txBody>
          <a:bodyPr vert="horz" wrap="square" lIns="139741" tIns="139741" rIns="139741" bIns="139741" numCol="1" anchor="t" anchorCtr="0" compatLnSpc="1">
            <a:prstTxWarp prst="textNoShape">
              <a:avLst/>
            </a:prstTxWarp>
          </a:bodyPr>
          <a:lstStyle>
            <a:lvl1pPr algn="r" defTabSz="887057">
              <a:spcBef>
                <a:spcPct val="0"/>
              </a:spcBef>
              <a:defRPr sz="1100">
                <a:solidFill>
                  <a:schemeClr val="bg1"/>
                </a:solidFill>
                <a:latin typeface="Arial" pitchFamily="34" charset="0"/>
                <a:ea typeface="ＭＳ Ｐゴシック" charset="-128"/>
                <a:cs typeface="+mn-cs"/>
              </a:defRPr>
            </a:lvl1pPr>
          </a:lstStyle>
          <a:p>
            <a:pPr>
              <a:defRPr/>
            </a:pPr>
            <a:endParaRPr lang="en-US"/>
          </a:p>
        </p:txBody>
      </p:sp>
      <p:sp>
        <p:nvSpPr>
          <p:cNvPr id="173060" name="Rectangle 4"/>
          <p:cNvSpPr>
            <a:spLocks noGrp="1" noChangeArrowheads="1"/>
          </p:cNvSpPr>
          <p:nvPr>
            <p:ph type="ftr" sz="quarter" idx="2"/>
          </p:nvPr>
        </p:nvSpPr>
        <p:spPr bwMode="auto">
          <a:xfrm>
            <a:off x="1" y="8794593"/>
            <a:ext cx="3208920" cy="501807"/>
          </a:xfrm>
          <a:prstGeom prst="rect">
            <a:avLst/>
          </a:prstGeom>
          <a:noFill/>
          <a:ln w="9525">
            <a:noFill/>
            <a:miter lim="800000"/>
            <a:headEnd/>
            <a:tailEnd/>
          </a:ln>
          <a:effectLst/>
        </p:spPr>
        <p:txBody>
          <a:bodyPr vert="horz" wrap="square" lIns="139741" tIns="139741" rIns="139741" bIns="139741" numCol="1" anchor="b" anchorCtr="0" compatLnSpc="1">
            <a:prstTxWarp prst="textNoShape">
              <a:avLst/>
            </a:prstTxWarp>
          </a:bodyPr>
          <a:lstStyle>
            <a:lvl1pPr defTabSz="887057">
              <a:spcBef>
                <a:spcPct val="0"/>
              </a:spcBef>
              <a:defRPr sz="1100">
                <a:solidFill>
                  <a:schemeClr val="tx1"/>
                </a:solidFill>
                <a:latin typeface="Arial" pitchFamily="34" charset="0"/>
                <a:ea typeface="ＭＳ Ｐゴシック" charset="-128"/>
                <a:cs typeface="+mn-cs"/>
              </a:defRPr>
            </a:lvl1pPr>
          </a:lstStyle>
          <a:p>
            <a:pPr>
              <a:defRPr/>
            </a:pPr>
            <a:endParaRPr lang="en-US"/>
          </a:p>
        </p:txBody>
      </p:sp>
      <p:sp>
        <p:nvSpPr>
          <p:cNvPr id="173061" name="Rectangle 5"/>
          <p:cNvSpPr>
            <a:spLocks noGrp="1" noChangeArrowheads="1"/>
          </p:cNvSpPr>
          <p:nvPr>
            <p:ph type="sldNum" sz="quarter" idx="3"/>
          </p:nvPr>
        </p:nvSpPr>
        <p:spPr bwMode="auto">
          <a:xfrm>
            <a:off x="3801481" y="8794593"/>
            <a:ext cx="3208919" cy="501807"/>
          </a:xfrm>
          <a:prstGeom prst="rect">
            <a:avLst/>
          </a:prstGeom>
          <a:noFill/>
          <a:ln w="9525">
            <a:noFill/>
            <a:miter lim="800000"/>
            <a:headEnd/>
            <a:tailEnd/>
          </a:ln>
          <a:effectLst/>
        </p:spPr>
        <p:txBody>
          <a:bodyPr vert="horz" wrap="square" lIns="139741" tIns="139741" rIns="139741" bIns="139741" numCol="1" anchor="b" anchorCtr="0" compatLnSpc="1">
            <a:prstTxWarp prst="textNoShape">
              <a:avLst/>
            </a:prstTxWarp>
          </a:bodyPr>
          <a:lstStyle>
            <a:lvl1pPr algn="r" defTabSz="887057">
              <a:spcBef>
                <a:spcPct val="0"/>
              </a:spcBef>
              <a:defRPr sz="1100">
                <a:solidFill>
                  <a:schemeClr val="tx1"/>
                </a:solidFill>
                <a:latin typeface="Arial" pitchFamily="34" charset="0"/>
                <a:ea typeface="ＭＳ Ｐゴシック" charset="-128"/>
                <a:cs typeface="+mn-cs"/>
              </a:defRPr>
            </a:lvl1pPr>
          </a:lstStyle>
          <a:p>
            <a:pPr>
              <a:defRPr/>
            </a:pPr>
            <a:r>
              <a:rPr lang="de-DE"/>
              <a:t>Handzettel </a:t>
            </a:r>
            <a:fld id="{FDAFCEE9-655C-4068-B2FD-44BF36C32456}" type="slidenum">
              <a:rPr lang="de-DE"/>
              <a:pPr>
                <a:defRPr/>
              </a:pPr>
              <a:t>‹#›</a:t>
            </a:fld>
            <a:endParaRPr lang="de-DE"/>
          </a:p>
        </p:txBody>
      </p:sp>
    </p:spTree>
    <p:extLst>
      <p:ext uri="{BB962C8B-B14F-4D97-AF65-F5344CB8AC3E}">
        <p14:creationId xmlns:p14="http://schemas.microsoft.com/office/powerpoint/2010/main" val="87078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1" y="0"/>
            <a:ext cx="3208920" cy="501807"/>
          </a:xfrm>
          <a:prstGeom prst="rect">
            <a:avLst/>
          </a:prstGeom>
          <a:noFill/>
          <a:ln w="9525">
            <a:noFill/>
            <a:miter lim="800000"/>
            <a:headEnd/>
            <a:tailEnd/>
          </a:ln>
          <a:effectLst/>
        </p:spPr>
        <p:txBody>
          <a:bodyPr vert="horz" wrap="square" lIns="139741" tIns="139741" rIns="139741" bIns="139741" numCol="1" anchor="t" anchorCtr="0" compatLnSpc="1">
            <a:prstTxWarp prst="textNoShape">
              <a:avLst/>
            </a:prstTxWarp>
          </a:bodyPr>
          <a:lstStyle>
            <a:lvl1pPr defTabSz="887057">
              <a:spcBef>
                <a:spcPct val="0"/>
              </a:spcBef>
              <a:defRPr sz="1100">
                <a:solidFill>
                  <a:schemeClr val="tx1"/>
                </a:solidFill>
                <a:latin typeface="Arial" pitchFamily="34" charset="0"/>
                <a:ea typeface="ＭＳ Ｐゴシック" charset="-128"/>
                <a:cs typeface="+mn-cs"/>
              </a:defRPr>
            </a:lvl1pPr>
          </a:lstStyle>
          <a:p>
            <a:pPr>
              <a:defRPr/>
            </a:pPr>
            <a:endParaRPr lang="en-US"/>
          </a:p>
        </p:txBody>
      </p:sp>
      <p:sp>
        <p:nvSpPr>
          <p:cNvPr id="77827" name="Rectangle 3"/>
          <p:cNvSpPr>
            <a:spLocks noGrp="1" noChangeArrowheads="1"/>
          </p:cNvSpPr>
          <p:nvPr>
            <p:ph type="dt" idx="1"/>
          </p:nvPr>
        </p:nvSpPr>
        <p:spPr bwMode="auto">
          <a:xfrm>
            <a:off x="3801481" y="0"/>
            <a:ext cx="3207352" cy="501807"/>
          </a:xfrm>
          <a:prstGeom prst="rect">
            <a:avLst/>
          </a:prstGeom>
          <a:noFill/>
          <a:ln w="9525">
            <a:noFill/>
            <a:miter lim="800000"/>
            <a:headEnd/>
            <a:tailEnd/>
          </a:ln>
          <a:effectLst/>
        </p:spPr>
        <p:txBody>
          <a:bodyPr vert="horz" wrap="square" lIns="139741" tIns="139741" rIns="139741" bIns="139741" numCol="1" anchor="t" anchorCtr="0" compatLnSpc="1">
            <a:prstTxWarp prst="textNoShape">
              <a:avLst/>
            </a:prstTxWarp>
          </a:bodyPr>
          <a:lstStyle>
            <a:lvl1pPr algn="r" defTabSz="887057">
              <a:spcBef>
                <a:spcPct val="0"/>
              </a:spcBef>
              <a:defRPr sz="1100">
                <a:solidFill>
                  <a:schemeClr val="tx1"/>
                </a:solidFill>
                <a:latin typeface="Arial" pitchFamily="34" charset="0"/>
                <a:ea typeface="ＭＳ Ｐゴシック" charset="-128"/>
                <a:cs typeface="+mn-cs"/>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406400" y="698500"/>
            <a:ext cx="6199188" cy="3484563"/>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235143" y="4380714"/>
            <a:ext cx="6540114" cy="414711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noProof="0" dirty="0" smtClean="0"/>
              <a:t>Textmasterformate durch Klicken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p:txBody>
      </p:sp>
      <p:sp>
        <p:nvSpPr>
          <p:cNvPr id="77830" name="Rectangle 6"/>
          <p:cNvSpPr>
            <a:spLocks noGrp="1" noChangeArrowheads="1"/>
          </p:cNvSpPr>
          <p:nvPr>
            <p:ph type="ftr" sz="quarter" idx="4"/>
          </p:nvPr>
        </p:nvSpPr>
        <p:spPr bwMode="auto">
          <a:xfrm>
            <a:off x="1" y="8794593"/>
            <a:ext cx="3208920" cy="500364"/>
          </a:xfrm>
          <a:prstGeom prst="rect">
            <a:avLst/>
          </a:prstGeom>
          <a:noFill/>
          <a:ln w="9525">
            <a:noFill/>
            <a:miter lim="800000"/>
            <a:headEnd/>
            <a:tailEnd/>
          </a:ln>
          <a:effectLst/>
        </p:spPr>
        <p:txBody>
          <a:bodyPr vert="horz" wrap="square" lIns="139741" tIns="139741" rIns="139741" bIns="139741" numCol="1" anchor="b" anchorCtr="0" compatLnSpc="1">
            <a:prstTxWarp prst="textNoShape">
              <a:avLst/>
            </a:prstTxWarp>
          </a:bodyPr>
          <a:lstStyle>
            <a:lvl1pPr defTabSz="887057">
              <a:spcBef>
                <a:spcPct val="0"/>
              </a:spcBef>
              <a:defRPr sz="1100">
                <a:solidFill>
                  <a:schemeClr val="tx1"/>
                </a:solidFill>
                <a:latin typeface="Arial" pitchFamily="34" charset="0"/>
                <a:ea typeface="ＭＳ Ｐゴシック" charset="-128"/>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01481" y="8794593"/>
            <a:ext cx="3207352" cy="500364"/>
          </a:xfrm>
          <a:prstGeom prst="rect">
            <a:avLst/>
          </a:prstGeom>
          <a:noFill/>
          <a:ln w="9525">
            <a:noFill/>
            <a:miter lim="800000"/>
            <a:headEnd/>
            <a:tailEnd/>
          </a:ln>
          <a:effectLst/>
        </p:spPr>
        <p:txBody>
          <a:bodyPr vert="horz" wrap="square" lIns="139741" tIns="139741" rIns="139741" bIns="139741" numCol="1" anchor="b" anchorCtr="0" compatLnSpc="1">
            <a:prstTxWarp prst="textNoShape">
              <a:avLst/>
            </a:prstTxWarp>
          </a:bodyPr>
          <a:lstStyle>
            <a:lvl1pPr algn="r" defTabSz="887057">
              <a:spcBef>
                <a:spcPct val="0"/>
              </a:spcBef>
              <a:defRPr sz="1100">
                <a:solidFill>
                  <a:schemeClr val="tx1"/>
                </a:solidFill>
                <a:latin typeface="Arial" pitchFamily="34" charset="0"/>
                <a:ea typeface="ＭＳ Ｐゴシック" charset="-128"/>
                <a:cs typeface="+mn-cs"/>
              </a:defRPr>
            </a:lvl1pPr>
          </a:lstStyle>
          <a:p>
            <a:pPr>
              <a:defRPr/>
            </a:pPr>
            <a:r>
              <a:rPr lang="de-DE"/>
              <a:t>Notizen </a:t>
            </a:r>
            <a:fld id="{90497148-A40C-4791-A63C-A9579E80F139}" type="slidenum">
              <a:rPr lang="de-DE"/>
              <a:pPr>
                <a:defRPr/>
              </a:pPr>
              <a:t>‹#›</a:t>
            </a:fld>
            <a:endParaRPr lang="de-DE"/>
          </a:p>
        </p:txBody>
      </p:sp>
    </p:spTree>
    <p:extLst>
      <p:ext uri="{BB962C8B-B14F-4D97-AF65-F5344CB8AC3E}">
        <p14:creationId xmlns:p14="http://schemas.microsoft.com/office/powerpoint/2010/main" val="3623055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34.xml"/><Relationship Id="rId7" Type="http://schemas.openxmlformats.org/officeDocument/2006/relationships/image" Target="../media/image1.emf"/><Relationship Id="rId2" Type="http://schemas.openxmlformats.org/officeDocument/2006/relationships/tags" Target="../tags/tag33.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6.jpeg"/><Relationship Id="rId5" Type="http://schemas.openxmlformats.org/officeDocument/2006/relationships/slideMaster" Target="../slideMasters/slideMaster1.xml"/><Relationship Id="rId10" Type="http://schemas.openxmlformats.org/officeDocument/2006/relationships/image" Target="../media/image5.png"/><Relationship Id="rId4" Type="http://schemas.openxmlformats.org/officeDocument/2006/relationships/tags" Target="../tags/tag35.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1.vml"/><Relationship Id="rId6" Type="http://schemas.openxmlformats.org/officeDocument/2006/relationships/image" Target="../media/image15.jpe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vmlDrawing" Target="../drawings/vmlDrawing12.vml"/><Relationship Id="rId6" Type="http://schemas.openxmlformats.org/officeDocument/2006/relationships/image" Target="../media/image16.jpe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48.xml"/><Relationship Id="rId7"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9" Type="http://schemas.openxmlformats.org/officeDocument/2006/relationships/image" Target="../media/image2.w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3.v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4.vml"/><Relationship Id="rId6" Type="http://schemas.openxmlformats.org/officeDocument/2006/relationships/image" Target="../media/image8.jpe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5.vml"/><Relationship Id="rId6" Type="http://schemas.openxmlformats.org/officeDocument/2006/relationships/image" Target="../media/image9.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6.vml"/><Relationship Id="rId6" Type="http://schemas.openxmlformats.org/officeDocument/2006/relationships/image" Target="../media/image10.jpe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7.vml"/><Relationship Id="rId6" Type="http://schemas.openxmlformats.org/officeDocument/2006/relationships/image" Target="../media/image11.jpe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vmlDrawing" Target="../drawings/vmlDrawing8.vml"/><Relationship Id="rId6" Type="http://schemas.openxmlformats.org/officeDocument/2006/relationships/image" Target="../media/image12.jpe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3.jpeg"/><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hapter title (big bar up)" type="title" preserve="1">
  <p:cSld name="Chapter title (big bar up)">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066" name="think-cell Slide" r:id="rId6" imgW="360" imgH="360" progId="">
                  <p:embed/>
                </p:oleObj>
              </mc:Choice>
              <mc:Fallback>
                <p:oleObj name="think-cell Slide" r:id="rId6" imgW="360" imgH="360" progId="">
                  <p:embed/>
                  <p:pic>
                    <p:nvPicPr>
                      <p:cNvPr id="0" name="Picture 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10" descr="2020.jpg"/>
          <p:cNvPicPr>
            <a:picLocks noChangeAspect="1"/>
          </p:cNvPicPr>
          <p:nvPr userDrawn="1"/>
        </p:nvPicPr>
        <p:blipFill>
          <a:blip r:embed="rId8" cstate="email"/>
          <a:stretch>
            <a:fillRect/>
          </a:stretch>
        </p:blipFill>
        <p:spPr>
          <a:xfrm>
            <a:off x="3174" y="3175"/>
            <a:ext cx="2628900" cy="2809875"/>
          </a:xfrm>
          <a:prstGeom prst="rect">
            <a:avLst/>
          </a:prstGeom>
        </p:spPr>
      </p:pic>
      <p:pic>
        <p:nvPicPr>
          <p:cNvPr id="9" name="Picture 8" descr="Title pic.jpg"/>
          <p:cNvPicPr>
            <a:picLocks noChangeAspect="1"/>
          </p:cNvPicPr>
          <p:nvPr userDrawn="1"/>
        </p:nvPicPr>
        <p:blipFill>
          <a:blip r:embed="rId9" cstate="email"/>
          <a:stretch>
            <a:fillRect/>
          </a:stretch>
        </p:blipFill>
        <p:spPr>
          <a:xfrm>
            <a:off x="1588" y="0"/>
            <a:ext cx="12198350" cy="6011063"/>
          </a:xfrm>
          <a:prstGeom prst="rect">
            <a:avLst/>
          </a:prstGeom>
        </p:spPr>
      </p:pic>
      <p:sp>
        <p:nvSpPr>
          <p:cNvPr id="5" name="cdtText Box 101 Id6"/>
          <p:cNvSpPr txBox="1">
            <a:spLocks noChangeArrowheads="1"/>
          </p:cNvSpPr>
          <p:nvPr>
            <p:custDataLst>
              <p:tags r:id="rId3"/>
            </p:custDataLst>
          </p:nvPr>
        </p:nvSpPr>
        <p:spPr bwMode="auto">
          <a:xfrm>
            <a:off x="6099175" y="0"/>
            <a:ext cx="1588" cy="1588"/>
          </a:xfrm>
          <a:prstGeom prst="rect">
            <a:avLst/>
          </a:prstGeom>
          <a:noFill/>
          <a:ln w="9525">
            <a:noFill/>
            <a:miter lim="800000"/>
            <a:headEnd/>
            <a:tailEnd/>
          </a:ln>
        </p:spPr>
        <p:txBody>
          <a:bodyPr wrap="none" lIns="0" tIns="36000" rIns="0" bIns="0"/>
          <a:lstStyle/>
          <a:p>
            <a:pPr algn="ctr">
              <a:spcBef>
                <a:spcPct val="50000"/>
              </a:spcBef>
              <a:defRPr/>
            </a:pPr>
            <a:endParaRPr lang="en-US" sz="1100" b="1">
              <a:solidFill>
                <a:srgbClr val="990000"/>
              </a:solidFill>
            </a:endParaRPr>
          </a:p>
        </p:txBody>
      </p:sp>
      <p:pic>
        <p:nvPicPr>
          <p:cNvPr id="6" name="cdtPicture 7 Id9" descr="sie_logo_layer_petrol_rgb"/>
          <p:cNvPicPr>
            <a:picLocks noChangeAspect="1" noChangeArrowheads="1"/>
          </p:cNvPicPr>
          <p:nvPr>
            <p:custDataLst>
              <p:tags r:id="rId4"/>
            </p:custDataLst>
          </p:nvPr>
        </p:nvPicPr>
        <p:blipFill>
          <a:blip r:embed="rId10" cstate="email"/>
          <a:srcRect/>
          <a:stretch>
            <a:fillRect/>
          </a:stretch>
        </p:blipFill>
        <p:spPr bwMode="auto">
          <a:xfrm>
            <a:off x="10275888" y="0"/>
            <a:ext cx="1439862" cy="804863"/>
          </a:xfrm>
          <a:prstGeom prst="rect">
            <a:avLst/>
          </a:prstGeom>
          <a:noFill/>
          <a:ln w="9525">
            <a:noFill/>
            <a:miter lim="800000"/>
            <a:headEnd/>
            <a:tailEnd/>
          </a:ln>
        </p:spPr>
      </p:pic>
      <p:sp>
        <p:nvSpPr>
          <p:cNvPr id="8" name="Rectangle 37"/>
          <p:cNvSpPr>
            <a:spLocks noChangeArrowheads="1"/>
          </p:cNvSpPr>
          <p:nvPr/>
        </p:nvSpPr>
        <p:spPr bwMode="auto">
          <a:xfrm>
            <a:off x="5635625" y="6542088"/>
            <a:ext cx="914400" cy="215900"/>
          </a:xfrm>
          <a:prstGeom prst="rect">
            <a:avLst/>
          </a:prstGeom>
          <a:solidFill>
            <a:schemeClr val="bg1"/>
          </a:solidFill>
          <a:ln w="9525">
            <a:noFill/>
            <a:miter lim="800000"/>
            <a:headEnd/>
            <a:tailEnd/>
          </a:ln>
        </p:spPr>
        <p:txBody>
          <a:bodyPr lIns="108000" tIns="54000" rIns="108000" bIns="54000" anchor="ctr"/>
          <a:lstStyle/>
          <a:p>
            <a:pPr algn="ctr">
              <a:lnSpc>
                <a:spcPct val="110000"/>
              </a:lnSpc>
              <a:buFont typeface="Wingdings" pitchFamily="2" charset="2"/>
              <a:buNone/>
              <a:defRPr/>
            </a:pPr>
            <a:endParaRPr lang="en-GB" b="1">
              <a:solidFill>
                <a:schemeClr val="tx1"/>
              </a:solidFill>
            </a:endParaRPr>
          </a:p>
        </p:txBody>
      </p:sp>
      <p:sp>
        <p:nvSpPr>
          <p:cNvPr id="57350" name="cdtRectangle 115 Id57350"/>
          <p:cNvSpPr>
            <a:spLocks noGrp="1" noChangeArrowheads="1"/>
          </p:cNvSpPr>
          <p:nvPr>
            <p:ph type="ctrTitle"/>
          </p:nvPr>
        </p:nvSpPr>
        <p:spPr bwMode="gray">
          <a:xfrm>
            <a:off x="338138" y="4287202"/>
            <a:ext cx="11860212" cy="870014"/>
          </a:xfrm>
          <a:solidFill>
            <a:srgbClr val="D7D7CD">
              <a:alpha val="74000"/>
            </a:srgbClr>
          </a:solidFill>
          <a:ln>
            <a:noFill/>
          </a:ln>
        </p:spPr>
        <p:txBody>
          <a:bodyPr lIns="270000" tIns="144000" rIns="482400" bIns="108000">
            <a:spAutoFit/>
          </a:bodyPr>
          <a:lstStyle>
            <a:lvl1pPr>
              <a:defRPr sz="4000" baseline="0" smtClean="0">
                <a:solidFill>
                  <a:srgbClr val="FFFFFF"/>
                </a:solidFill>
                <a:latin typeface="Arial" pitchFamily="34" charset="0"/>
              </a:defRPr>
            </a:lvl1pPr>
          </a:lstStyle>
          <a:p>
            <a:r>
              <a:rPr lang="en-US" smtClean="0"/>
              <a:t>Click to edit Master title style</a:t>
            </a:r>
            <a:endParaRPr lang="en-US" dirty="0" smtClean="0"/>
          </a:p>
        </p:txBody>
      </p:sp>
      <p:sp>
        <p:nvSpPr>
          <p:cNvPr id="57351" name="cdtRectangle 116 Id57351"/>
          <p:cNvSpPr>
            <a:spLocks noGrp="1" noChangeArrowheads="1"/>
          </p:cNvSpPr>
          <p:nvPr>
            <p:ph type="subTitle" idx="1"/>
          </p:nvPr>
        </p:nvSpPr>
        <p:spPr bwMode="gray">
          <a:xfrm>
            <a:off x="338138" y="5157216"/>
            <a:ext cx="11860212" cy="393082"/>
          </a:xfrm>
          <a:solidFill>
            <a:srgbClr val="879BAA"/>
          </a:solidFill>
        </p:spPr>
        <p:txBody>
          <a:bodyPr lIns="270000" tIns="18000" rIns="482400" bIns="36000">
            <a:noAutofit/>
          </a:bodyPr>
          <a:lstStyle>
            <a:lvl1pPr>
              <a:defRPr sz="2000" smtClean="0">
                <a:solidFill>
                  <a:srgbClr val="FFFFFF"/>
                </a:solidFill>
                <a:latin typeface="Arial" pitchFamily="34" charset="0"/>
              </a:defRPr>
            </a:lvl1pPr>
          </a:lstStyle>
          <a:p>
            <a:r>
              <a:rPr lang="en-US" smtClean="0"/>
              <a:t>Click to edit Master subtitle style</a:t>
            </a:r>
            <a:endParaRPr lang="en-US" dirty="0" smtClean="0"/>
          </a:p>
        </p:txBody>
      </p:sp>
      <p:pic>
        <p:nvPicPr>
          <p:cNvPr id="12" name="Picture 11" descr="2020.jpg"/>
          <p:cNvPicPr>
            <a:picLocks noChangeAspect="1"/>
          </p:cNvPicPr>
          <p:nvPr userDrawn="1"/>
        </p:nvPicPr>
        <p:blipFill>
          <a:blip r:embed="rId11" cstate="email"/>
          <a:stretch>
            <a:fillRect/>
          </a:stretch>
        </p:blipFill>
        <p:spPr>
          <a:xfrm>
            <a:off x="376238" y="69850"/>
            <a:ext cx="1885950" cy="2209800"/>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9258" name="think-cell Slide" r:id="rId4" imgW="360" imgH="360" progId="">
                  <p:embed/>
                </p:oleObj>
              </mc:Choice>
              <mc:Fallback>
                <p:oleObj name="think-cell Slide" r:id="rId4" imgW="360" imgH="360"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customer.jpg"/>
          <p:cNvPicPr>
            <a:picLocks noChangeAspect="1"/>
          </p:cNvPicPr>
          <p:nvPr userDrawn="1"/>
        </p:nvPicPr>
        <p:blipFill>
          <a:blip r:embed="rId6" cstate="email"/>
          <a:srcRect/>
          <a:stretch>
            <a:fillRect/>
          </a:stretch>
        </p:blipFill>
        <p:spPr>
          <a:xfrm>
            <a:off x="13173" y="1253018"/>
            <a:ext cx="12172003" cy="560498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0"/>
          </p:nvPr>
        </p:nvSpPr>
        <p:spPr>
          <a:xfrm>
            <a:off x="627063" y="2014538"/>
            <a:ext cx="11080750" cy="4151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0282" name="think-cell Slide" r:id="rId4" imgW="360" imgH="360" progId="">
                  <p:embed/>
                </p:oleObj>
              </mc:Choice>
              <mc:Fallback>
                <p:oleObj name="think-cell Slide" r:id="rId4" imgW="360" imgH="360"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agility.jpg"/>
          <p:cNvPicPr>
            <a:picLocks noChangeAspect="1"/>
          </p:cNvPicPr>
          <p:nvPr userDrawn="1"/>
        </p:nvPicPr>
        <p:blipFill>
          <a:blip r:embed="rId6" cstate="email"/>
          <a:srcRect/>
          <a:stretch>
            <a:fillRect/>
          </a:stretch>
        </p:blipFill>
        <p:spPr>
          <a:xfrm>
            <a:off x="13173" y="1253077"/>
            <a:ext cx="12172003" cy="5604923"/>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0"/>
          </p:nvPr>
        </p:nvSpPr>
        <p:spPr>
          <a:xfrm>
            <a:off x="627063" y="2014538"/>
            <a:ext cx="11080750" cy="4151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306" name="think-cell Slide" r:id="rId4" imgW="360" imgH="360" progId="">
                  <p:embed/>
                </p:oleObj>
              </mc:Choice>
              <mc:Fallback>
                <p:oleObj name="think-cell Slide" r:id="rId4" imgW="360" imgH="360"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location.jpg"/>
          <p:cNvPicPr>
            <a:picLocks noChangeAspect="1"/>
          </p:cNvPicPr>
          <p:nvPr userDrawn="1"/>
        </p:nvPicPr>
        <p:blipFill>
          <a:blip r:embed="rId6" cstate="email"/>
          <a:srcRect/>
          <a:stretch>
            <a:fillRect/>
          </a:stretch>
        </p:blipFill>
        <p:spPr>
          <a:xfrm>
            <a:off x="13173" y="1253065"/>
            <a:ext cx="12172003" cy="560493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0"/>
          </p:nvPr>
        </p:nvSpPr>
        <p:spPr>
          <a:xfrm>
            <a:off x="627063" y="2014538"/>
            <a:ext cx="11080750" cy="4151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74935" y="6415972"/>
            <a:ext cx="2846282" cy="365125"/>
          </a:xfrm>
          <a:prstGeom prst="rect">
            <a:avLst/>
          </a:prstGeom>
        </p:spPr>
        <p:txBody>
          <a:bodyPr/>
          <a:lstStyle/>
          <a:p>
            <a:fld id="{3A049A25-388E-4CE1-9CA5-828BCBF2ECC7}" type="datetime1">
              <a:rPr lang="de-DE" smtClean="0"/>
              <a:pPr/>
              <a:t>21.08.2018</a:t>
            </a:fld>
            <a:endParaRPr lang="de-DE"/>
          </a:p>
        </p:txBody>
      </p:sp>
      <p:sp>
        <p:nvSpPr>
          <p:cNvPr id="5" name="Fußzeilenplatzhalter 4"/>
          <p:cNvSpPr>
            <a:spLocks noGrp="1"/>
          </p:cNvSpPr>
          <p:nvPr>
            <p:ph type="ftr" sz="quarter" idx="11"/>
          </p:nvPr>
        </p:nvSpPr>
        <p:spPr>
          <a:xfrm>
            <a:off x="4132787" y="6415972"/>
            <a:ext cx="3862811" cy="365125"/>
          </a:xfrm>
          <a:prstGeom prst="rect">
            <a:avLst/>
          </a:prstGeom>
        </p:spPr>
        <p:txBody>
          <a:bodyPr/>
          <a:lstStyle/>
          <a:p>
            <a:r>
              <a:rPr lang="en-US" smtClean="0"/>
              <a:t>Siemens AG – Unrestricted</a:t>
            </a:r>
            <a:endParaRPr lang="de-DE"/>
          </a:p>
        </p:txBody>
      </p:sp>
      <p:sp>
        <p:nvSpPr>
          <p:cNvPr id="6" name="Foliennummernplatzhalter 5"/>
          <p:cNvSpPr>
            <a:spLocks noGrp="1"/>
          </p:cNvSpPr>
          <p:nvPr>
            <p:ph type="sldNum" sz="quarter" idx="12"/>
          </p:nvPr>
        </p:nvSpPr>
        <p:spPr>
          <a:xfrm>
            <a:off x="9099384" y="6426000"/>
            <a:ext cx="1103390" cy="365125"/>
          </a:xfrm>
          <a:prstGeom prst="rect">
            <a:avLst/>
          </a:prstGeom>
        </p:spPr>
        <p:txBody>
          <a:bodyPr/>
          <a:lstStyle/>
          <a:p>
            <a:fld id="{75FBCC07-841C-4161-B209-B016313EB5CE}" type="slidenum">
              <a:rPr lang="de-DE" smtClean="0"/>
              <a:pPr/>
              <a:t>‹#›</a:t>
            </a:fld>
            <a:endParaRPr lang="de-DE"/>
          </a:p>
        </p:txBody>
      </p:sp>
      <p:pic>
        <p:nvPicPr>
          <p:cNvPr id="10" name="Picture 2" descr="Keyv_wien1_2542x1907"/>
          <p:cNvPicPr>
            <a:picLocks noChangeAspect="1" noChangeArrowheads="1"/>
          </p:cNvPicPr>
          <p:nvPr userDrawn="1">
            <p:custDataLst>
              <p:tags r:id="rId1"/>
            </p:custDataLst>
          </p:nvPr>
        </p:nvPicPr>
        <p:blipFill rotWithShape="1">
          <a:blip r:embed="rId8" cstate="print">
            <a:extLst>
              <a:ext uri="{28A0092B-C50C-407E-A947-70E740481C1C}">
                <a14:useLocalDpi xmlns:a14="http://schemas.microsoft.com/office/drawing/2010/main" val="0"/>
              </a:ext>
            </a:extLst>
          </a:blip>
          <a:srcRect l="59652" t="16121" r="7216" b="58060"/>
          <a:stretch/>
        </p:blipFill>
        <p:spPr bwMode="auto">
          <a:xfrm flipV="1">
            <a:off x="-27017" y="0"/>
            <a:ext cx="12225367" cy="414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cdtPicture 10 Id11" descr="SIE_Logo_Layer_Petrol_RGB_A3_76mm.wmf"/>
          <p:cNvPicPr>
            <a:picLocks noChangeAspect="1"/>
          </p:cNvPicPr>
          <p:nvPr userDrawn="1">
            <p:custDataLst>
              <p:tags r:id="rId2"/>
            </p:custDataLst>
          </p:nvPr>
        </p:nvPicPr>
        <p:blipFill>
          <a:blip r:embed="rId9" cstate="print"/>
          <a:srcRect/>
          <a:stretch>
            <a:fillRect/>
          </a:stretch>
        </p:blipFill>
        <p:spPr bwMode="auto">
          <a:xfrm>
            <a:off x="720042" y="1"/>
            <a:ext cx="2306251" cy="968375"/>
          </a:xfrm>
          <a:prstGeom prst="rect">
            <a:avLst/>
          </a:prstGeom>
          <a:noFill/>
          <a:ln w="9525">
            <a:noFill/>
            <a:miter lim="800000"/>
            <a:headEnd/>
            <a:tailEnd/>
          </a:ln>
        </p:spPr>
      </p:pic>
      <p:sp>
        <p:nvSpPr>
          <p:cNvPr id="13" name="cdtText Box 133 Id2"/>
          <p:cNvSpPr txBox="1">
            <a:spLocks noChangeArrowheads="1"/>
          </p:cNvSpPr>
          <p:nvPr userDrawn="1">
            <p:custDataLst>
              <p:tags r:id="rId3"/>
            </p:custDataLst>
          </p:nvPr>
        </p:nvSpPr>
        <p:spPr bwMode="auto">
          <a:xfrm>
            <a:off x="1200081" y="5709921"/>
            <a:ext cx="8837582" cy="599399"/>
          </a:xfrm>
          <a:prstGeom prst="rect">
            <a:avLst/>
          </a:prstGeom>
          <a:noFill/>
          <a:ln w="9525">
            <a:noFill/>
            <a:miter lim="800000"/>
            <a:headEnd/>
            <a:tailEnd/>
          </a:ln>
          <a:effectLst/>
        </p:spPr>
        <p:txBody>
          <a:bodyPr lIns="0" tIns="144000" rIns="396000" bIns="0" anchor="ctr"/>
          <a:lstStyle/>
          <a:p>
            <a:pPr algn="r">
              <a:spcBef>
                <a:spcPct val="50000"/>
              </a:spcBef>
              <a:defRPr/>
            </a:pPr>
            <a:r>
              <a:rPr lang="de-DE" sz="1200" b="1" smtClean="0">
                <a:solidFill>
                  <a:srgbClr val="000000"/>
                </a:solidFill>
                <a:latin typeface="Arial" pitchFamily="34" charset="0"/>
                <a:ea typeface="+mn-ea"/>
                <a:cs typeface="+mn-cs"/>
              </a:rPr>
              <a:t>I DT MC AgileOffice   -    MCAgileOffice.industry@Unrestrictedal.siemens.com</a:t>
            </a: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smtClean="0">
              <a:solidFill>
                <a:srgbClr val="000000"/>
              </a:solidFill>
              <a:latin typeface="Arial" pitchFamily="34" charset="0"/>
              <a:ea typeface="+mn-ea"/>
              <a:cs typeface="+mn-cs"/>
            </a:endParaRPr>
          </a:p>
          <a:p>
            <a:pPr algn="r">
              <a:spcBef>
                <a:spcPct val="50000"/>
              </a:spcBef>
              <a:defRPr/>
            </a:pPr>
            <a:endParaRPr lang="de-DE" sz="1200" b="1" dirty="0" smtClean="0">
              <a:solidFill>
                <a:srgbClr val="000000"/>
              </a:solidFill>
              <a:latin typeface="Arial" pitchFamily="34" charset="0"/>
              <a:ea typeface="+mn-ea"/>
              <a:cs typeface="+mn-cs"/>
            </a:endParaRPr>
          </a:p>
          <a:p>
            <a:pPr algn="r">
              <a:spcBef>
                <a:spcPct val="50000"/>
              </a:spcBef>
              <a:defRPr/>
            </a:pPr>
            <a:r>
              <a:rPr lang="de-DE" sz="1000" b="1" dirty="0" smtClean="0">
                <a:solidFill>
                  <a:srgbClr val="000000"/>
                </a:solidFill>
                <a:latin typeface="Arial" pitchFamily="34" charset="0"/>
                <a:ea typeface="+mn-ea"/>
                <a:cs typeface="+mn-cs"/>
              </a:rPr>
              <a:t>intranet.siemens.de/</a:t>
            </a:r>
            <a:r>
              <a:rPr lang="de-DE" sz="1000" b="1" dirty="0" err="1" smtClean="0">
                <a:solidFill>
                  <a:srgbClr val="000000"/>
                </a:solidFill>
                <a:latin typeface="Arial" pitchFamily="34" charset="0"/>
                <a:ea typeface="+mn-ea"/>
                <a:cs typeface="+mn-cs"/>
              </a:rPr>
              <a:t>lean</a:t>
            </a:r>
            <a:r>
              <a:rPr lang="de-DE" sz="1000" b="1" dirty="0" smtClean="0">
                <a:solidFill>
                  <a:srgbClr val="000000"/>
                </a:solidFill>
                <a:latin typeface="Arial" pitchFamily="34" charset="0"/>
                <a:ea typeface="+mn-ea"/>
                <a:cs typeface="+mn-cs"/>
              </a:rPr>
              <a:t>-mc</a:t>
            </a:r>
            <a:endParaRPr lang="de-DE" sz="1000" b="1" dirty="0">
              <a:solidFill>
                <a:srgbClr val="000000"/>
              </a:solidFill>
              <a:latin typeface="Arial" pitchFamily="34" charset="0"/>
              <a:ea typeface="+mn-ea"/>
              <a:cs typeface="+mn-cs"/>
            </a:endParaRPr>
          </a:p>
        </p:txBody>
      </p:sp>
      <p:sp>
        <p:nvSpPr>
          <p:cNvPr id="14" name="cdtText Box 101 Id15"/>
          <p:cNvSpPr txBox="1">
            <a:spLocks noChangeArrowheads="1"/>
          </p:cNvSpPr>
          <p:nvPr userDrawn="1">
            <p:custDataLst>
              <p:tags r:id="rId4"/>
            </p:custDataLst>
          </p:nvPr>
        </p:nvSpPr>
        <p:spPr bwMode="auto">
          <a:xfrm>
            <a:off x="6099175" y="0"/>
            <a:ext cx="2118" cy="1588"/>
          </a:xfrm>
          <a:prstGeom prst="rect">
            <a:avLst/>
          </a:prstGeom>
          <a:noFill/>
          <a:ln>
            <a:noFill/>
          </a:ln>
          <a:effectLst/>
          <a:extLst/>
        </p:spPr>
        <p:txBody>
          <a:bodyPr wrap="none" lIns="0" tIns="36000" rIns="0" bIns="0"/>
          <a:lstStyle/>
          <a:p>
            <a:pPr algn="ctr">
              <a:spcBef>
                <a:spcPct val="50000"/>
              </a:spcBef>
              <a:defRPr/>
            </a:pPr>
            <a:endParaRPr lang="de-DE" sz="1100" b="1" dirty="0">
              <a:solidFill>
                <a:srgbClr val="990000"/>
              </a:solidFill>
              <a:latin typeface="Arial" pitchFamily="34" charset="0"/>
              <a:ea typeface="+mn-ea"/>
              <a:cs typeface="+mn-cs"/>
            </a:endParaRPr>
          </a:p>
        </p:txBody>
      </p:sp>
      <p:sp>
        <p:nvSpPr>
          <p:cNvPr id="15" name="cdtRectangle 115 Id57350"/>
          <p:cNvSpPr>
            <a:spLocks noGrp="1" noChangeArrowheads="1"/>
          </p:cNvSpPr>
          <p:nvPr>
            <p:ph type="ctrTitle"/>
            <p:custDataLst>
              <p:tags r:id="rId5"/>
            </p:custDataLst>
          </p:nvPr>
        </p:nvSpPr>
        <p:spPr bwMode="gray">
          <a:xfrm>
            <a:off x="334608" y="4149091"/>
            <a:ext cx="11863742" cy="870014"/>
          </a:xfrm>
          <a:solidFill>
            <a:srgbClr val="879BAA"/>
          </a:solidFill>
        </p:spPr>
        <p:txBody>
          <a:bodyPr lIns="270000" tIns="144000" rIns="396000" bIns="108000" anchor="t">
            <a:spAutoFit/>
          </a:bodyPr>
          <a:lstStyle>
            <a:lvl1pPr>
              <a:defRPr sz="4000" smtClean="0">
                <a:solidFill>
                  <a:srgbClr val="FFFFFF"/>
                </a:solidFill>
                <a:latin typeface="Arial" pitchFamily="34" charset="0"/>
              </a:defRPr>
            </a:lvl1pPr>
          </a:lstStyle>
          <a:p>
            <a:r>
              <a:rPr lang="de-DE" smtClean="0"/>
              <a:t>Titelmasterformat durch Klicken bearbeiten</a:t>
            </a:r>
            <a:endParaRPr lang="de-DE" dirty="0" smtClean="0"/>
          </a:p>
        </p:txBody>
      </p:sp>
      <p:sp>
        <p:nvSpPr>
          <p:cNvPr id="16" name="cdtRectangle 116 Id57351"/>
          <p:cNvSpPr>
            <a:spLocks noGrp="1" noChangeArrowheads="1"/>
          </p:cNvSpPr>
          <p:nvPr>
            <p:ph type="subTitle" idx="1"/>
            <p:custDataLst>
              <p:tags r:id="rId6"/>
            </p:custDataLst>
          </p:nvPr>
        </p:nvSpPr>
        <p:spPr bwMode="gray">
          <a:xfrm>
            <a:off x="334608" y="3756008"/>
            <a:ext cx="11863742" cy="393082"/>
          </a:xfrm>
          <a:solidFill>
            <a:srgbClr val="233746">
              <a:alpha val="65000"/>
            </a:srgbClr>
          </a:solidFill>
        </p:spPr>
        <p:txBody>
          <a:bodyPr lIns="270000" tIns="18000" rIns="396000" bIns="36000" anchor="b">
            <a:noAutofit/>
          </a:bodyPr>
          <a:lstStyle>
            <a:lvl1pPr marL="0" marR="0" indent="0" algn="l" defTabSz="914400" rtl="0" eaLnBrk="1" fontAlgn="base" latinLnBrk="0" hangingPunct="1">
              <a:lnSpc>
                <a:spcPct val="110000"/>
              </a:lnSpc>
              <a:spcBef>
                <a:spcPct val="0"/>
              </a:spcBef>
              <a:spcAft>
                <a:spcPct val="0"/>
              </a:spcAft>
              <a:buClr>
                <a:schemeClr val="accent1"/>
              </a:buClr>
              <a:buSzTx/>
              <a:buFont typeface="Arial" pitchFamily="34" charset="0"/>
              <a:buNone/>
              <a:tabLst/>
              <a:defRPr sz="2000" smtClean="0">
                <a:solidFill>
                  <a:srgbClr val="FFFFFF"/>
                </a:solidFill>
                <a:latin typeface="Arial" pitchFamily="34" charset="0"/>
              </a:defRPr>
            </a:lvl1pPr>
          </a:lstStyle>
          <a:p>
            <a:r>
              <a:rPr lang="de-DE" smtClean="0"/>
              <a:t>Formatvorlage des Untertitelmasters durch Klicken bearbeiten</a:t>
            </a:r>
            <a:endParaRPr lang="de-DE" dirty="0" smtClean="0"/>
          </a:p>
        </p:txBody>
      </p:sp>
    </p:spTree>
    <p:extLst>
      <p:ext uri="{BB962C8B-B14F-4D97-AF65-F5344CB8AC3E}">
        <p14:creationId xmlns:p14="http://schemas.microsoft.com/office/powerpoint/2010/main" val="1102823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843144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Text Placeholder 7"/>
          <p:cNvSpPr>
            <a:spLocks noGrp="1"/>
          </p:cNvSpPr>
          <p:nvPr>
            <p:ph type="body" sz="quarter" idx="10"/>
          </p:nvPr>
        </p:nvSpPr>
        <p:spPr>
          <a:xfrm>
            <a:off x="627063" y="2014538"/>
            <a:ext cx="11080750" cy="4151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090" name="think-cell Slide" r:id="rId4" imgW="360" imgH="360" progId="">
                  <p:embed/>
                </p:oleObj>
              </mc:Choice>
              <mc:Fallback>
                <p:oleObj name="think-cell Slide" r:id="rId4" imgW="360" imgH="360"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descr="adv sup.jpg"/>
          <p:cNvPicPr>
            <a:picLocks noChangeAspect="1"/>
          </p:cNvPicPr>
          <p:nvPr userDrawn="1"/>
        </p:nvPicPr>
        <p:blipFill>
          <a:blip r:embed="rId6" cstate="email"/>
          <a:srcRect/>
          <a:stretch>
            <a:fillRect/>
          </a:stretch>
        </p:blipFill>
        <p:spPr>
          <a:xfrm>
            <a:off x="0" y="1253107"/>
            <a:ext cx="12172003" cy="5604893"/>
          </a:xfrm>
          <a:prstGeom prst="rect">
            <a:avLst/>
          </a:prstGeom>
        </p:spPr>
      </p:pic>
      <p:sp>
        <p:nvSpPr>
          <p:cNvPr id="9" name="Text Placeholder 7"/>
          <p:cNvSpPr>
            <a:spLocks noGrp="1"/>
          </p:cNvSpPr>
          <p:nvPr>
            <p:ph type="body" sz="quarter" idx="10"/>
          </p:nvPr>
        </p:nvSpPr>
        <p:spPr>
          <a:xfrm>
            <a:off x="627063" y="2014538"/>
            <a:ext cx="11080750" cy="4151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0" y="0"/>
            <a:ext cx="12198350" cy="1268413"/>
          </a:xfrm>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114" name="think-cell Slide" r:id="rId4" imgW="360" imgH="360" progId="">
                  <p:embed/>
                </p:oleObj>
              </mc:Choice>
              <mc:Fallback>
                <p:oleObj name="think-cell Slide" r:id="rId4" imgW="360" imgH="360"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enh log.jpg"/>
          <p:cNvPicPr>
            <a:picLocks noChangeAspect="1"/>
          </p:cNvPicPr>
          <p:nvPr userDrawn="1"/>
        </p:nvPicPr>
        <p:blipFill>
          <a:blip r:embed="rId6" cstate="email"/>
          <a:srcRect/>
          <a:stretch>
            <a:fillRect/>
          </a:stretch>
        </p:blipFill>
        <p:spPr>
          <a:xfrm>
            <a:off x="13173" y="1253081"/>
            <a:ext cx="12172003" cy="5604919"/>
          </a:xfrm>
          <a:prstGeom prst="rect">
            <a:avLst/>
          </a:prstGeom>
        </p:spPr>
      </p:pic>
      <p:sp>
        <p:nvSpPr>
          <p:cNvPr id="5" name="Text Placeholder 7"/>
          <p:cNvSpPr>
            <a:spLocks noGrp="1"/>
          </p:cNvSpPr>
          <p:nvPr>
            <p:ph type="body" sz="quarter" idx="10"/>
          </p:nvPr>
        </p:nvSpPr>
        <p:spPr>
          <a:xfrm>
            <a:off x="627063" y="2014538"/>
            <a:ext cx="11080750" cy="4151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0" y="0"/>
            <a:ext cx="12198350" cy="1268413"/>
          </a:xfrm>
        </p:spPr>
        <p:txBody>
          <a:body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4138" name="think-cell Slide" r:id="rId4" imgW="360" imgH="360" progId="">
                  <p:embed/>
                </p:oleObj>
              </mc:Choice>
              <mc:Fallback>
                <p:oleObj name="think-cell Slide" r:id="rId4" imgW="360" imgH="360"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adv man.jpg"/>
          <p:cNvPicPr>
            <a:picLocks noChangeAspect="1"/>
          </p:cNvPicPr>
          <p:nvPr userDrawn="1"/>
        </p:nvPicPr>
        <p:blipFill>
          <a:blip r:embed="rId6" cstate="email"/>
          <a:srcRect/>
          <a:stretch>
            <a:fillRect/>
          </a:stretch>
        </p:blipFill>
        <p:spPr>
          <a:xfrm>
            <a:off x="13173" y="1253081"/>
            <a:ext cx="12172003" cy="5604919"/>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0"/>
          </p:nvPr>
        </p:nvSpPr>
        <p:spPr>
          <a:xfrm>
            <a:off x="627063" y="2014538"/>
            <a:ext cx="11080750" cy="4151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5162" name="think-cell Slide" r:id="rId4" imgW="360" imgH="360" progId="">
                  <p:embed/>
                </p:oleObj>
              </mc:Choice>
              <mc:Fallback>
                <p:oleObj name="think-cell Slide" r:id="rId4" imgW="360" imgH="360"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int dig ent.jpg"/>
          <p:cNvPicPr>
            <a:picLocks noChangeAspect="1"/>
          </p:cNvPicPr>
          <p:nvPr userDrawn="1"/>
        </p:nvPicPr>
        <p:blipFill>
          <a:blip r:embed="rId6" cstate="email"/>
          <a:srcRect/>
          <a:stretch>
            <a:fillRect/>
          </a:stretch>
        </p:blipFill>
        <p:spPr>
          <a:xfrm>
            <a:off x="13173" y="1253077"/>
            <a:ext cx="12172003" cy="5604923"/>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0"/>
          </p:nvPr>
        </p:nvSpPr>
        <p:spPr>
          <a:xfrm>
            <a:off x="627063" y="2014538"/>
            <a:ext cx="11080750" cy="4151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6186" name="think-cell Slide" r:id="rId4" imgW="360" imgH="360" progId="">
                  <p:embed/>
                </p:oleObj>
              </mc:Choice>
              <mc:Fallback>
                <p:oleObj name="think-cell Slide" r:id="rId4" imgW="360" imgH="360"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ops tran.jpg"/>
          <p:cNvPicPr>
            <a:picLocks noChangeAspect="1"/>
          </p:cNvPicPr>
          <p:nvPr userDrawn="1"/>
        </p:nvPicPr>
        <p:blipFill>
          <a:blip r:embed="rId6" cstate="email"/>
          <a:srcRect/>
          <a:stretch>
            <a:fillRect/>
          </a:stretch>
        </p:blipFill>
        <p:spPr>
          <a:xfrm>
            <a:off x="13173" y="1253080"/>
            <a:ext cx="12172003" cy="560492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0"/>
          </p:nvPr>
        </p:nvSpPr>
        <p:spPr>
          <a:xfrm>
            <a:off x="627063" y="2014538"/>
            <a:ext cx="11080750" cy="4151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7210" name="think-cell Slide" r:id="rId4" imgW="360" imgH="360" progId="">
                  <p:embed/>
                </p:oleObj>
              </mc:Choice>
              <mc:Fallback>
                <p:oleObj name="think-cell Slide" r:id="rId4" imgW="360" imgH="360"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sustain.jpg"/>
          <p:cNvPicPr>
            <a:picLocks noChangeAspect="1"/>
          </p:cNvPicPr>
          <p:nvPr userDrawn="1"/>
        </p:nvPicPr>
        <p:blipFill>
          <a:blip r:embed="rId6" cstate="email"/>
          <a:srcRect/>
          <a:stretch>
            <a:fillRect/>
          </a:stretch>
        </p:blipFill>
        <p:spPr>
          <a:xfrm>
            <a:off x="13173" y="1253077"/>
            <a:ext cx="12172003" cy="5604923"/>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0"/>
          </p:nvPr>
        </p:nvSpPr>
        <p:spPr>
          <a:xfrm>
            <a:off x="627063" y="2014538"/>
            <a:ext cx="11080750" cy="4151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8234" name="think-cell Slide" r:id="rId4" imgW="360" imgH="360" progId="">
                  <p:embed/>
                </p:oleObj>
              </mc:Choice>
              <mc:Fallback>
                <p:oleObj name="think-cell Slide" r:id="rId4" imgW="360" imgH="360" progId="">
                  <p:embed/>
                  <p:pic>
                    <p:nvPicPr>
                      <p:cNvPr id="0"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product of fut.jpg"/>
          <p:cNvPicPr>
            <a:picLocks noChangeAspect="1"/>
          </p:cNvPicPr>
          <p:nvPr userDrawn="1"/>
        </p:nvPicPr>
        <p:blipFill>
          <a:blip r:embed="rId6" cstate="email"/>
          <a:srcRect/>
          <a:stretch>
            <a:fillRect/>
          </a:stretch>
        </p:blipFill>
        <p:spPr>
          <a:xfrm>
            <a:off x="13173" y="1253081"/>
            <a:ext cx="12172003" cy="5604919"/>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0"/>
          </p:nvPr>
        </p:nvSpPr>
        <p:spPr>
          <a:xfrm>
            <a:off x="627063" y="2014538"/>
            <a:ext cx="11080750" cy="4151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3" Type="http://schemas.openxmlformats.org/officeDocument/2006/relationships/slideLayout" Target="../slideLayouts/slideLayout3.xml"/><Relationship Id="rId21" Type="http://schemas.openxmlformats.org/officeDocument/2006/relationships/tags" Target="../tags/tag6.xml"/><Relationship Id="rId34" Type="http://schemas.openxmlformats.org/officeDocument/2006/relationships/tags" Target="../tags/tag19.xml"/><Relationship Id="rId42" Type="http://schemas.openxmlformats.org/officeDocument/2006/relationships/tags" Target="../tags/tag27.xml"/><Relationship Id="rId47" Type="http://schemas.openxmlformats.org/officeDocument/2006/relationships/tags" Target="../tags/tag32.xml"/><Relationship Id="rId50" Type="http://schemas.openxmlformats.org/officeDocument/2006/relationships/image" Target="../media/image2.w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 Id="rId46" Type="http://schemas.openxmlformats.org/officeDocument/2006/relationships/tags" Target="../tags/tag31.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tags" Target="../tags/tag2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tags" Target="../tags/tag25.xml"/><Relationship Id="rId45" Type="http://schemas.openxmlformats.org/officeDocument/2006/relationships/tags" Target="../tags/tag30.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4" Type="http://schemas.openxmlformats.org/officeDocument/2006/relationships/tags" Target="../tags/tag2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43" Type="http://schemas.openxmlformats.org/officeDocument/2006/relationships/tags" Target="../tags/tag28.xml"/><Relationship Id="rId48" Type="http://schemas.openxmlformats.org/officeDocument/2006/relationships/oleObject" Target="../embeddings/oleObject1.bin"/><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33" name="Object 32" hidden="1"/>
          <p:cNvGraphicFramePr>
            <a:graphicFrameLocks noChangeAspect="1"/>
          </p:cNvGraphicFramePr>
          <p:nvPr>
            <p:custDataLst>
              <p:tags r:id="rId1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63" name="think-cell Slide" r:id="rId48" imgW="360" imgH="360" progId="">
                  <p:embed/>
                </p:oleObj>
              </mc:Choice>
              <mc:Fallback>
                <p:oleObj name="think-cell Slide" r:id="rId48" imgW="360" imgH="360" progId="">
                  <p:embed/>
                  <p:pic>
                    <p:nvPicPr>
                      <p:cNvPr id="0" name="Picture 127"/>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 name="cdtRectangle 12 Id15"/>
          <p:cNvSpPr>
            <a:spLocks noChangeArrowheads="1"/>
          </p:cNvSpPr>
          <p:nvPr>
            <p:custDataLst>
              <p:tags r:id="rId18"/>
            </p:custDataLst>
          </p:nvPr>
        </p:nvSpPr>
        <p:spPr bwMode="gray">
          <a:xfrm>
            <a:off x="0" y="0"/>
            <a:ext cx="12198350" cy="1268413"/>
          </a:xfrm>
          <a:prstGeom prst="rect">
            <a:avLst/>
          </a:prstGeom>
          <a:solidFill>
            <a:schemeClr val="bg2"/>
          </a:solidFill>
          <a:ln w="9525">
            <a:noFill/>
            <a:miter lim="800000"/>
            <a:headEnd/>
            <a:tailEnd/>
          </a:ln>
        </p:spPr>
        <p:txBody>
          <a:bodyPr wrap="none" anchor="ctr"/>
          <a:lstStyle/>
          <a:p>
            <a:pPr>
              <a:spcBef>
                <a:spcPct val="50000"/>
              </a:spcBef>
              <a:defRPr/>
            </a:pPr>
            <a:endParaRPr lang="en-US"/>
          </a:p>
        </p:txBody>
      </p:sp>
      <p:sp>
        <p:nvSpPr>
          <p:cNvPr id="1027" name="cdtRectangle 115 Id3078"/>
          <p:cNvSpPr>
            <a:spLocks noGrp="1" noChangeArrowheads="1"/>
          </p:cNvSpPr>
          <p:nvPr>
            <p:ph type="title"/>
            <p:custDataLst>
              <p:tags r:id="rId19"/>
            </p:custDataLst>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r>
              <a:rPr lang="en-US" altLang="en-US" smtClean="0"/>
              <a:t>Titelmasterformat durch Klicken bearbeiten</a:t>
            </a:r>
          </a:p>
        </p:txBody>
      </p:sp>
      <p:sp>
        <p:nvSpPr>
          <p:cNvPr id="1028" name="cdtRectangle 116 Id3079"/>
          <p:cNvSpPr>
            <a:spLocks noGrp="1" noChangeArrowheads="1"/>
          </p:cNvSpPr>
          <p:nvPr>
            <p:ph type="body" idx="1"/>
            <p:custDataLst>
              <p:tags r:id="rId20"/>
            </p:custDataLst>
          </p:nvPr>
        </p:nvSpPr>
        <p:spPr bwMode="auto">
          <a:xfrm>
            <a:off x="627063" y="1412875"/>
            <a:ext cx="8208962"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smtClean="0"/>
              <a:t>Textmasterformat bearbeiten</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9" name="cdtPicture 10 Id10" descr="SIE_Logo_Layer_Petrol_RGB_A3_76mm.wmf"/>
          <p:cNvPicPr>
            <a:picLocks noChangeAspect="1"/>
          </p:cNvPicPr>
          <p:nvPr>
            <p:custDataLst>
              <p:tags r:id="rId21"/>
            </p:custDataLst>
          </p:nvPr>
        </p:nvPicPr>
        <p:blipFill>
          <a:blip r:embed="rId50" cstate="email"/>
          <a:srcRect/>
          <a:stretch>
            <a:fillRect/>
          </a:stretch>
        </p:blipFill>
        <p:spPr bwMode="auto">
          <a:xfrm>
            <a:off x="10275888" y="0"/>
            <a:ext cx="1439862" cy="806450"/>
          </a:xfrm>
          <a:prstGeom prst="rect">
            <a:avLst/>
          </a:prstGeom>
          <a:noFill/>
          <a:ln w="9525">
            <a:noFill/>
            <a:miter lim="800000"/>
            <a:headEnd/>
            <a:tailEnd/>
          </a:ln>
        </p:spPr>
      </p:pic>
      <p:sp>
        <p:nvSpPr>
          <p:cNvPr id="1030" name="cdtText Box 133 Id16"/>
          <p:cNvSpPr txBox="1">
            <a:spLocks noChangeArrowheads="1"/>
          </p:cNvSpPr>
          <p:nvPr>
            <p:custDataLst>
              <p:tags r:id="rId22"/>
            </p:custDataLst>
          </p:nvPr>
        </p:nvSpPr>
        <p:spPr bwMode="auto">
          <a:xfrm>
            <a:off x="0" y="6418263"/>
            <a:ext cx="12198350" cy="431800"/>
          </a:xfrm>
          <a:prstGeom prst="rect">
            <a:avLst/>
          </a:prstGeom>
          <a:noFill/>
          <a:ln w="9525">
            <a:noFill/>
            <a:miter lim="800000"/>
            <a:headEnd/>
            <a:tailEnd/>
          </a:ln>
        </p:spPr>
        <p:txBody>
          <a:bodyPr lIns="626400" tIns="144000" rIns="3211200" bIns="0" anchor="ctr"/>
          <a:lstStyle/>
          <a:p>
            <a:pPr>
              <a:lnSpc>
                <a:spcPct val="0"/>
              </a:lnSpc>
              <a:defRPr/>
            </a:pPr>
            <a:fld id="{71E17E19-ED0D-44D0-9DC7-96AF76B0068C}" type="datetime7">
              <a:rPr lang="en-GB" sz="800" b="1">
                <a:solidFill>
                  <a:schemeClr val="accent1"/>
                </a:solidFill>
              </a:rPr>
              <a:pPr>
                <a:lnSpc>
                  <a:spcPct val="0"/>
                </a:lnSpc>
                <a:defRPr/>
              </a:pPr>
              <a:t>Aug-18</a:t>
            </a:fld>
            <a:endParaRPr lang="en-US" sz="800" b="1" dirty="0">
              <a:solidFill>
                <a:schemeClr val="accent1"/>
              </a:solidFill>
            </a:endParaRPr>
          </a:p>
          <a:p>
            <a:pPr>
              <a:defRPr/>
            </a:pPr>
            <a:r>
              <a:rPr lang="en-GB" sz="800" b="1" smtClean="0">
                <a:solidFill>
                  <a:schemeClr val="accent1"/>
                </a:solidFill>
              </a:rPr>
              <a:t>Unrestricted © Siemens plc 2015 All rights reserved.</a:t>
            </a:r>
            <a:endParaRPr lang="en-US" sz="800" b="1" dirty="0">
              <a:solidFill>
                <a:schemeClr val="accent1"/>
              </a:solidFill>
            </a:endParaRPr>
          </a:p>
        </p:txBody>
      </p:sp>
      <p:sp>
        <p:nvSpPr>
          <p:cNvPr id="1031" name="cdtTextBox 13 Id19"/>
          <p:cNvSpPr txBox="1">
            <a:spLocks noChangeArrowheads="1"/>
          </p:cNvSpPr>
          <p:nvPr>
            <p:custDataLst>
              <p:tags r:id="rId23"/>
            </p:custDataLst>
          </p:nvPr>
        </p:nvSpPr>
        <p:spPr bwMode="auto">
          <a:xfrm>
            <a:off x="3787775" y="6500813"/>
            <a:ext cx="8410575" cy="260350"/>
          </a:xfrm>
          <a:prstGeom prst="rect">
            <a:avLst/>
          </a:prstGeom>
          <a:noFill/>
          <a:ln w="9525">
            <a:noFill/>
            <a:miter lim="800000"/>
            <a:headEnd/>
            <a:tailEnd/>
          </a:ln>
        </p:spPr>
        <p:txBody>
          <a:bodyPr lIns="0" tIns="0" rIns="482400" bIns="115200"/>
          <a:lstStyle/>
          <a:p>
            <a:pPr algn="r">
              <a:defRPr/>
            </a:pPr>
            <a:r>
              <a:rPr lang="en-GB" sz="800" b="1" dirty="0"/>
              <a:t>DF MC MF-CON</a:t>
            </a:r>
          </a:p>
          <a:p>
            <a:pPr algn="r">
              <a:defRPr/>
            </a:pPr>
            <a:r>
              <a:rPr lang="en-GB" sz="800" b="1" dirty="0"/>
              <a:t>Presentation Template </a:t>
            </a:r>
            <a:r>
              <a:rPr lang="en-GB" sz="800" b="1" dirty="0" err="1"/>
              <a:t>V.1.0</a:t>
            </a:r>
            <a:endParaRPr lang="en-GB" sz="800" b="1" dirty="0"/>
          </a:p>
          <a:p>
            <a:pPr algn="r">
              <a:defRPr/>
            </a:pPr>
            <a:r>
              <a:rPr lang="en-US" sz="800" b="1" dirty="0" err="1" smtClean="0"/>
              <a:t>TP585</a:t>
            </a:r>
            <a:r>
              <a:rPr lang="en-US" sz="800" b="1" dirty="0" smtClean="0"/>
              <a:t>-007</a:t>
            </a:r>
            <a:endParaRPr lang="en-GB" sz="800" b="1" dirty="0"/>
          </a:p>
        </p:txBody>
      </p:sp>
      <p:sp>
        <p:nvSpPr>
          <p:cNvPr id="1032" name="cdtText Box 101 Id20"/>
          <p:cNvSpPr txBox="1">
            <a:spLocks noChangeArrowheads="1"/>
          </p:cNvSpPr>
          <p:nvPr>
            <p:custDataLst>
              <p:tags r:id="rId24"/>
            </p:custDataLst>
          </p:nvPr>
        </p:nvSpPr>
        <p:spPr bwMode="auto">
          <a:xfrm>
            <a:off x="6099175" y="0"/>
            <a:ext cx="1588" cy="1588"/>
          </a:xfrm>
          <a:prstGeom prst="rect">
            <a:avLst/>
          </a:prstGeom>
          <a:noFill/>
          <a:ln w="9525">
            <a:noFill/>
            <a:miter lim="800000"/>
            <a:headEnd/>
            <a:tailEnd/>
          </a:ln>
        </p:spPr>
        <p:txBody>
          <a:bodyPr wrap="none" lIns="0" tIns="36000" rIns="0" bIns="0"/>
          <a:lstStyle/>
          <a:p>
            <a:pPr algn="ctr">
              <a:spcBef>
                <a:spcPct val="50000"/>
              </a:spcBef>
              <a:defRPr/>
            </a:pPr>
            <a:endParaRPr lang="en-US" sz="1100" b="1">
              <a:solidFill>
                <a:srgbClr val="990000"/>
              </a:solidFill>
            </a:endParaRPr>
          </a:p>
        </p:txBody>
      </p:sp>
      <p:cxnSp>
        <p:nvCxnSpPr>
          <p:cNvPr id="1033" name="cdtMasterTags_CL1 Id3072"/>
          <p:cNvCxnSpPr>
            <a:cxnSpLocks noChangeShapeType="1"/>
          </p:cNvCxnSpPr>
          <p:nvPr>
            <p:custDataLst>
              <p:tags r:id="rId25"/>
            </p:custDataLst>
          </p:nvPr>
        </p:nvCxnSpPr>
        <p:spPr bwMode="auto">
          <a:xfrm>
            <a:off x="0" y="0"/>
            <a:ext cx="0" cy="0"/>
          </a:xfrm>
          <a:prstGeom prst="line">
            <a:avLst/>
          </a:prstGeom>
          <a:noFill/>
          <a:ln w="9525" algn="ctr">
            <a:noFill/>
            <a:round/>
            <a:headEnd/>
            <a:tailEnd/>
          </a:ln>
        </p:spPr>
      </p:cxnSp>
      <p:cxnSp>
        <p:nvCxnSpPr>
          <p:cNvPr id="1034" name="cdtMasterTags_CL2 Id3073"/>
          <p:cNvCxnSpPr>
            <a:cxnSpLocks noChangeShapeType="1"/>
          </p:cNvCxnSpPr>
          <p:nvPr>
            <p:custDataLst>
              <p:tags r:id="rId26"/>
            </p:custDataLst>
          </p:nvPr>
        </p:nvCxnSpPr>
        <p:spPr bwMode="auto">
          <a:xfrm>
            <a:off x="0" y="0"/>
            <a:ext cx="0" cy="0"/>
          </a:xfrm>
          <a:prstGeom prst="line">
            <a:avLst/>
          </a:prstGeom>
          <a:noFill/>
          <a:ln w="9525" algn="ctr">
            <a:noFill/>
            <a:round/>
            <a:headEnd/>
            <a:tailEnd/>
          </a:ln>
        </p:spPr>
      </p:cxnSp>
      <p:cxnSp>
        <p:nvCxnSpPr>
          <p:cNvPr id="1035" name="cdtMasterTags_CL3 Id3074"/>
          <p:cNvCxnSpPr>
            <a:cxnSpLocks noChangeShapeType="1"/>
          </p:cNvCxnSpPr>
          <p:nvPr>
            <p:custDataLst>
              <p:tags r:id="rId27"/>
            </p:custDataLst>
          </p:nvPr>
        </p:nvCxnSpPr>
        <p:spPr bwMode="auto">
          <a:xfrm>
            <a:off x="0" y="0"/>
            <a:ext cx="0" cy="0"/>
          </a:xfrm>
          <a:prstGeom prst="line">
            <a:avLst/>
          </a:prstGeom>
          <a:noFill/>
          <a:ln w="9525" algn="ctr">
            <a:noFill/>
            <a:round/>
            <a:headEnd/>
            <a:tailEnd/>
          </a:ln>
        </p:spPr>
      </p:cxnSp>
      <p:cxnSp>
        <p:nvCxnSpPr>
          <p:cNvPr id="1036" name="cdtMasterTags_CL4 Id3075"/>
          <p:cNvCxnSpPr>
            <a:cxnSpLocks noChangeShapeType="1"/>
          </p:cNvCxnSpPr>
          <p:nvPr>
            <p:custDataLst>
              <p:tags r:id="rId28"/>
            </p:custDataLst>
          </p:nvPr>
        </p:nvCxnSpPr>
        <p:spPr bwMode="auto">
          <a:xfrm>
            <a:off x="0" y="0"/>
            <a:ext cx="0" cy="0"/>
          </a:xfrm>
          <a:prstGeom prst="line">
            <a:avLst/>
          </a:prstGeom>
          <a:noFill/>
          <a:ln w="9525" algn="ctr">
            <a:noFill/>
            <a:round/>
            <a:headEnd/>
            <a:tailEnd/>
          </a:ln>
        </p:spPr>
      </p:cxnSp>
      <p:cxnSp>
        <p:nvCxnSpPr>
          <p:cNvPr id="1037" name="cdtMasterTags_CL5 Id3076"/>
          <p:cNvCxnSpPr>
            <a:cxnSpLocks noChangeShapeType="1"/>
          </p:cNvCxnSpPr>
          <p:nvPr>
            <p:custDataLst>
              <p:tags r:id="rId29"/>
            </p:custDataLst>
          </p:nvPr>
        </p:nvCxnSpPr>
        <p:spPr bwMode="auto">
          <a:xfrm>
            <a:off x="0" y="0"/>
            <a:ext cx="0" cy="0"/>
          </a:xfrm>
          <a:prstGeom prst="line">
            <a:avLst/>
          </a:prstGeom>
          <a:noFill/>
          <a:ln w="9525" algn="ctr">
            <a:noFill/>
            <a:round/>
            <a:headEnd/>
            <a:tailEnd/>
          </a:ln>
        </p:spPr>
      </p:cxnSp>
      <p:cxnSp>
        <p:nvCxnSpPr>
          <p:cNvPr id="1038" name="cdtMasterTags_CL6 Id3077"/>
          <p:cNvCxnSpPr>
            <a:cxnSpLocks noChangeShapeType="1"/>
          </p:cNvCxnSpPr>
          <p:nvPr>
            <p:custDataLst>
              <p:tags r:id="rId30"/>
            </p:custDataLst>
          </p:nvPr>
        </p:nvCxnSpPr>
        <p:spPr bwMode="auto">
          <a:xfrm>
            <a:off x="0" y="0"/>
            <a:ext cx="0" cy="0"/>
          </a:xfrm>
          <a:prstGeom prst="line">
            <a:avLst/>
          </a:prstGeom>
          <a:noFill/>
          <a:ln w="9525" algn="ctr">
            <a:noFill/>
            <a:round/>
            <a:headEnd/>
            <a:tailEnd/>
          </a:ln>
        </p:spPr>
      </p:cxnSp>
      <p:cxnSp>
        <p:nvCxnSpPr>
          <p:cNvPr id="1039" name="cdtMasterTags_CL7 Id3080"/>
          <p:cNvCxnSpPr>
            <a:cxnSpLocks noChangeShapeType="1"/>
          </p:cNvCxnSpPr>
          <p:nvPr>
            <p:custDataLst>
              <p:tags r:id="rId31"/>
            </p:custDataLst>
          </p:nvPr>
        </p:nvCxnSpPr>
        <p:spPr bwMode="auto">
          <a:xfrm>
            <a:off x="0" y="0"/>
            <a:ext cx="0" cy="0"/>
          </a:xfrm>
          <a:prstGeom prst="line">
            <a:avLst/>
          </a:prstGeom>
          <a:noFill/>
          <a:ln w="9525" algn="ctr">
            <a:noFill/>
            <a:round/>
            <a:headEnd/>
            <a:tailEnd/>
          </a:ln>
        </p:spPr>
      </p:cxnSp>
      <p:cxnSp>
        <p:nvCxnSpPr>
          <p:cNvPr id="1040" name="cdtMasterTags_CL8 Id3081"/>
          <p:cNvCxnSpPr>
            <a:cxnSpLocks noChangeShapeType="1"/>
          </p:cNvCxnSpPr>
          <p:nvPr>
            <p:custDataLst>
              <p:tags r:id="rId32"/>
            </p:custDataLst>
          </p:nvPr>
        </p:nvCxnSpPr>
        <p:spPr bwMode="auto">
          <a:xfrm>
            <a:off x="0" y="0"/>
            <a:ext cx="0" cy="0"/>
          </a:xfrm>
          <a:prstGeom prst="line">
            <a:avLst/>
          </a:prstGeom>
          <a:noFill/>
          <a:ln w="9525" algn="ctr">
            <a:noFill/>
            <a:round/>
            <a:headEnd/>
            <a:tailEnd/>
          </a:ln>
        </p:spPr>
      </p:cxnSp>
      <p:cxnSp>
        <p:nvCxnSpPr>
          <p:cNvPr id="1041" name="cdtMasterTags_CL9 Id3082"/>
          <p:cNvCxnSpPr>
            <a:cxnSpLocks noChangeShapeType="1"/>
          </p:cNvCxnSpPr>
          <p:nvPr>
            <p:custDataLst>
              <p:tags r:id="rId33"/>
            </p:custDataLst>
          </p:nvPr>
        </p:nvCxnSpPr>
        <p:spPr bwMode="auto">
          <a:xfrm>
            <a:off x="0" y="0"/>
            <a:ext cx="0" cy="0"/>
          </a:xfrm>
          <a:prstGeom prst="line">
            <a:avLst/>
          </a:prstGeom>
          <a:noFill/>
          <a:ln w="9525" algn="ctr">
            <a:noFill/>
            <a:round/>
            <a:headEnd/>
            <a:tailEnd/>
          </a:ln>
        </p:spPr>
      </p:cxnSp>
      <p:cxnSp>
        <p:nvCxnSpPr>
          <p:cNvPr id="1042" name="cdtMasterTags_CL10 Id3083"/>
          <p:cNvCxnSpPr>
            <a:cxnSpLocks noChangeShapeType="1"/>
          </p:cNvCxnSpPr>
          <p:nvPr>
            <p:custDataLst>
              <p:tags r:id="rId34"/>
            </p:custDataLst>
          </p:nvPr>
        </p:nvCxnSpPr>
        <p:spPr bwMode="auto">
          <a:xfrm>
            <a:off x="0" y="0"/>
            <a:ext cx="0" cy="0"/>
          </a:xfrm>
          <a:prstGeom prst="line">
            <a:avLst/>
          </a:prstGeom>
          <a:noFill/>
          <a:ln w="9525" algn="ctr">
            <a:noFill/>
            <a:round/>
            <a:headEnd/>
            <a:tailEnd/>
          </a:ln>
        </p:spPr>
      </p:cxnSp>
      <p:cxnSp>
        <p:nvCxnSpPr>
          <p:cNvPr id="1043" name="cdtMasterTags_CL11 Id3084"/>
          <p:cNvCxnSpPr>
            <a:cxnSpLocks noChangeShapeType="1"/>
          </p:cNvCxnSpPr>
          <p:nvPr>
            <p:custDataLst>
              <p:tags r:id="rId35"/>
            </p:custDataLst>
          </p:nvPr>
        </p:nvCxnSpPr>
        <p:spPr bwMode="auto">
          <a:xfrm>
            <a:off x="0" y="0"/>
            <a:ext cx="0" cy="0"/>
          </a:xfrm>
          <a:prstGeom prst="line">
            <a:avLst/>
          </a:prstGeom>
          <a:noFill/>
          <a:ln w="9525" algn="ctr">
            <a:noFill/>
            <a:round/>
            <a:headEnd/>
            <a:tailEnd/>
          </a:ln>
        </p:spPr>
      </p:cxnSp>
      <p:cxnSp>
        <p:nvCxnSpPr>
          <p:cNvPr id="1044" name="cdtMasterTags_CL12 Id3085"/>
          <p:cNvCxnSpPr>
            <a:cxnSpLocks noChangeShapeType="1"/>
          </p:cNvCxnSpPr>
          <p:nvPr>
            <p:custDataLst>
              <p:tags r:id="rId36"/>
            </p:custDataLst>
          </p:nvPr>
        </p:nvCxnSpPr>
        <p:spPr bwMode="auto">
          <a:xfrm>
            <a:off x="0" y="0"/>
            <a:ext cx="0" cy="0"/>
          </a:xfrm>
          <a:prstGeom prst="line">
            <a:avLst/>
          </a:prstGeom>
          <a:noFill/>
          <a:ln w="9525" algn="ctr">
            <a:noFill/>
            <a:round/>
            <a:headEnd/>
            <a:tailEnd/>
          </a:ln>
        </p:spPr>
      </p:cxnSp>
      <p:cxnSp>
        <p:nvCxnSpPr>
          <p:cNvPr id="1045" name="cdtMasterTags_CL13 Id3086"/>
          <p:cNvCxnSpPr>
            <a:cxnSpLocks noChangeShapeType="1"/>
          </p:cNvCxnSpPr>
          <p:nvPr>
            <p:custDataLst>
              <p:tags r:id="rId37"/>
            </p:custDataLst>
          </p:nvPr>
        </p:nvCxnSpPr>
        <p:spPr bwMode="auto">
          <a:xfrm>
            <a:off x="0" y="0"/>
            <a:ext cx="0" cy="0"/>
          </a:xfrm>
          <a:prstGeom prst="line">
            <a:avLst/>
          </a:prstGeom>
          <a:noFill/>
          <a:ln w="9525" algn="ctr">
            <a:noFill/>
            <a:round/>
            <a:headEnd/>
            <a:tailEnd/>
          </a:ln>
        </p:spPr>
      </p:cxnSp>
      <p:cxnSp>
        <p:nvCxnSpPr>
          <p:cNvPr id="1046" name="cdtMasterTags_CL14 Id3087"/>
          <p:cNvCxnSpPr>
            <a:cxnSpLocks noChangeShapeType="1"/>
          </p:cNvCxnSpPr>
          <p:nvPr>
            <p:custDataLst>
              <p:tags r:id="rId38"/>
            </p:custDataLst>
          </p:nvPr>
        </p:nvCxnSpPr>
        <p:spPr bwMode="auto">
          <a:xfrm>
            <a:off x="0" y="0"/>
            <a:ext cx="0" cy="0"/>
          </a:xfrm>
          <a:prstGeom prst="line">
            <a:avLst/>
          </a:prstGeom>
          <a:noFill/>
          <a:ln w="9525" algn="ctr">
            <a:noFill/>
            <a:round/>
            <a:headEnd/>
            <a:tailEnd/>
          </a:ln>
        </p:spPr>
      </p:cxnSp>
      <p:cxnSp>
        <p:nvCxnSpPr>
          <p:cNvPr id="1047" name="cdtMasterTags_CL15 Id3088"/>
          <p:cNvCxnSpPr>
            <a:cxnSpLocks noChangeShapeType="1"/>
          </p:cNvCxnSpPr>
          <p:nvPr>
            <p:custDataLst>
              <p:tags r:id="rId39"/>
            </p:custDataLst>
          </p:nvPr>
        </p:nvCxnSpPr>
        <p:spPr bwMode="auto">
          <a:xfrm>
            <a:off x="0" y="0"/>
            <a:ext cx="0" cy="0"/>
          </a:xfrm>
          <a:prstGeom prst="line">
            <a:avLst/>
          </a:prstGeom>
          <a:noFill/>
          <a:ln w="9525" algn="ctr">
            <a:noFill/>
            <a:round/>
            <a:headEnd/>
            <a:tailEnd/>
          </a:ln>
        </p:spPr>
      </p:cxnSp>
      <p:cxnSp>
        <p:nvCxnSpPr>
          <p:cNvPr id="1048" name="cdtMasterTags_CL16 Id3089"/>
          <p:cNvCxnSpPr>
            <a:cxnSpLocks noChangeShapeType="1"/>
          </p:cNvCxnSpPr>
          <p:nvPr>
            <p:custDataLst>
              <p:tags r:id="rId40"/>
            </p:custDataLst>
          </p:nvPr>
        </p:nvCxnSpPr>
        <p:spPr bwMode="auto">
          <a:xfrm>
            <a:off x="0" y="0"/>
            <a:ext cx="0" cy="0"/>
          </a:xfrm>
          <a:prstGeom prst="line">
            <a:avLst/>
          </a:prstGeom>
          <a:noFill/>
          <a:ln w="9525" algn="ctr">
            <a:noFill/>
            <a:round/>
            <a:headEnd/>
            <a:tailEnd/>
          </a:ln>
        </p:spPr>
      </p:cxnSp>
      <p:cxnSp>
        <p:nvCxnSpPr>
          <p:cNvPr id="1049" name="cdtMasterTags_CL17 Id3090"/>
          <p:cNvCxnSpPr>
            <a:cxnSpLocks noChangeShapeType="1"/>
          </p:cNvCxnSpPr>
          <p:nvPr>
            <p:custDataLst>
              <p:tags r:id="rId41"/>
            </p:custDataLst>
          </p:nvPr>
        </p:nvCxnSpPr>
        <p:spPr bwMode="auto">
          <a:xfrm>
            <a:off x="0" y="0"/>
            <a:ext cx="0" cy="0"/>
          </a:xfrm>
          <a:prstGeom prst="line">
            <a:avLst/>
          </a:prstGeom>
          <a:noFill/>
          <a:ln w="9525" algn="ctr">
            <a:noFill/>
            <a:round/>
            <a:headEnd/>
            <a:tailEnd/>
          </a:ln>
        </p:spPr>
      </p:cxnSp>
      <p:cxnSp>
        <p:nvCxnSpPr>
          <p:cNvPr id="1050" name="cdtMasterTags_CL18 Id3091"/>
          <p:cNvCxnSpPr>
            <a:cxnSpLocks noChangeShapeType="1"/>
          </p:cNvCxnSpPr>
          <p:nvPr>
            <p:custDataLst>
              <p:tags r:id="rId42"/>
            </p:custDataLst>
          </p:nvPr>
        </p:nvCxnSpPr>
        <p:spPr bwMode="auto">
          <a:xfrm>
            <a:off x="0" y="0"/>
            <a:ext cx="0" cy="0"/>
          </a:xfrm>
          <a:prstGeom prst="line">
            <a:avLst/>
          </a:prstGeom>
          <a:noFill/>
          <a:ln w="9525" algn="ctr">
            <a:noFill/>
            <a:round/>
            <a:headEnd/>
            <a:tailEnd/>
          </a:ln>
        </p:spPr>
      </p:cxnSp>
      <p:cxnSp>
        <p:nvCxnSpPr>
          <p:cNvPr id="1051" name="cdtMasterTags_CL19 Id3092"/>
          <p:cNvCxnSpPr>
            <a:cxnSpLocks noChangeShapeType="1"/>
          </p:cNvCxnSpPr>
          <p:nvPr>
            <p:custDataLst>
              <p:tags r:id="rId43"/>
            </p:custDataLst>
          </p:nvPr>
        </p:nvCxnSpPr>
        <p:spPr bwMode="auto">
          <a:xfrm>
            <a:off x="0" y="0"/>
            <a:ext cx="0" cy="0"/>
          </a:xfrm>
          <a:prstGeom prst="line">
            <a:avLst/>
          </a:prstGeom>
          <a:noFill/>
          <a:ln w="9525" algn="ctr">
            <a:noFill/>
            <a:round/>
            <a:headEnd/>
            <a:tailEnd/>
          </a:ln>
        </p:spPr>
      </p:cxnSp>
      <p:cxnSp>
        <p:nvCxnSpPr>
          <p:cNvPr id="1052" name="cdtMasterTags_CL20 Id3093"/>
          <p:cNvCxnSpPr>
            <a:cxnSpLocks noChangeShapeType="1"/>
          </p:cNvCxnSpPr>
          <p:nvPr>
            <p:custDataLst>
              <p:tags r:id="rId44"/>
            </p:custDataLst>
          </p:nvPr>
        </p:nvCxnSpPr>
        <p:spPr bwMode="auto">
          <a:xfrm>
            <a:off x="0" y="0"/>
            <a:ext cx="0" cy="0"/>
          </a:xfrm>
          <a:prstGeom prst="line">
            <a:avLst/>
          </a:prstGeom>
          <a:noFill/>
          <a:ln w="9525" algn="ctr">
            <a:noFill/>
            <a:round/>
            <a:headEnd/>
            <a:tailEnd/>
          </a:ln>
        </p:spPr>
      </p:cxnSp>
      <p:cxnSp>
        <p:nvCxnSpPr>
          <p:cNvPr id="1053" name="cdtMasterTags_CL21 Id3094"/>
          <p:cNvCxnSpPr>
            <a:cxnSpLocks noChangeShapeType="1"/>
          </p:cNvCxnSpPr>
          <p:nvPr>
            <p:custDataLst>
              <p:tags r:id="rId45"/>
            </p:custDataLst>
          </p:nvPr>
        </p:nvCxnSpPr>
        <p:spPr bwMode="auto">
          <a:xfrm>
            <a:off x="0" y="0"/>
            <a:ext cx="0" cy="0"/>
          </a:xfrm>
          <a:prstGeom prst="line">
            <a:avLst/>
          </a:prstGeom>
          <a:noFill/>
          <a:ln w="9525" algn="ctr">
            <a:noFill/>
            <a:round/>
            <a:headEnd/>
            <a:tailEnd/>
          </a:ln>
        </p:spPr>
      </p:cxnSp>
      <p:cxnSp>
        <p:nvCxnSpPr>
          <p:cNvPr id="1054" name="cdtMasterTags_CL22 Id3095"/>
          <p:cNvCxnSpPr>
            <a:cxnSpLocks noChangeShapeType="1"/>
          </p:cNvCxnSpPr>
          <p:nvPr>
            <p:custDataLst>
              <p:tags r:id="rId46"/>
            </p:custDataLst>
          </p:nvPr>
        </p:nvCxnSpPr>
        <p:spPr bwMode="auto">
          <a:xfrm>
            <a:off x="0" y="0"/>
            <a:ext cx="0" cy="0"/>
          </a:xfrm>
          <a:prstGeom prst="line">
            <a:avLst/>
          </a:prstGeom>
          <a:noFill/>
          <a:ln w="9525" algn="ctr">
            <a:noFill/>
            <a:round/>
            <a:headEnd/>
            <a:tailEnd/>
          </a:ln>
        </p:spPr>
      </p:cxnSp>
      <p:cxnSp>
        <p:nvCxnSpPr>
          <p:cNvPr id="1055" name="cdtMasterTags"/>
          <p:cNvCxnSpPr>
            <a:cxnSpLocks noChangeShapeType="1"/>
          </p:cNvCxnSpPr>
          <p:nvPr>
            <p:custDataLst>
              <p:tags r:id="rId47"/>
            </p:custDataLst>
          </p:nvPr>
        </p:nvCxnSpPr>
        <p:spPr bwMode="auto">
          <a:xfrm>
            <a:off x="0" y="0"/>
            <a:ext cx="0" cy="0"/>
          </a:xfrm>
          <a:prstGeom prst="line">
            <a:avLst/>
          </a:prstGeom>
          <a:noFill/>
          <a:ln w="9525" algn="ctr">
            <a:noFill/>
            <a:round/>
            <a:headEnd/>
            <a:tailEnd/>
          </a:ln>
        </p:spPr>
      </p:cxnSp>
      <p:sp>
        <p:nvSpPr>
          <p:cNvPr id="1056" name="TextBox 33"/>
          <p:cNvSpPr txBox="1">
            <a:spLocks noChangeArrowheads="1"/>
          </p:cNvSpPr>
          <p:nvPr/>
        </p:nvSpPr>
        <p:spPr bwMode="auto">
          <a:xfrm>
            <a:off x="5748338" y="6637338"/>
            <a:ext cx="954087" cy="134937"/>
          </a:xfrm>
          <a:prstGeom prst="rect">
            <a:avLst/>
          </a:prstGeom>
          <a:noFill/>
          <a:ln w="9525">
            <a:noFill/>
            <a:miter lim="800000"/>
            <a:headEnd/>
            <a:tailEnd/>
          </a:ln>
        </p:spPr>
        <p:txBody>
          <a:bodyPr lIns="0" tIns="0" rIns="0" bIns="0">
            <a:spAutoFit/>
          </a:bodyPr>
          <a:lstStyle/>
          <a:p>
            <a:pPr>
              <a:lnSpc>
                <a:spcPct val="110000"/>
              </a:lnSpc>
              <a:defRPr/>
            </a:pPr>
            <a:r>
              <a:rPr lang="en-GB" sz="800" b="1">
                <a:solidFill>
                  <a:schemeClr val="accent1"/>
                </a:solidFill>
              </a:rPr>
              <a:t>Page </a:t>
            </a:r>
            <a:fld id="{28BFB2AD-9ED9-4638-A55E-CE69A0296D46}" type="slidenum">
              <a:rPr lang="en-GB" sz="800" b="1">
                <a:solidFill>
                  <a:schemeClr val="accent1"/>
                </a:solidFill>
              </a:rPr>
              <a:pPr>
                <a:lnSpc>
                  <a:spcPct val="110000"/>
                </a:lnSpc>
                <a:defRPr/>
              </a:pPr>
              <a:t>‹#›</a:t>
            </a:fld>
            <a:endParaRPr lang="en-GB" sz="800" b="1">
              <a:solidFill>
                <a:schemeClr val="accent1"/>
              </a:solidFill>
            </a:endParaRPr>
          </a:p>
        </p:txBody>
      </p:sp>
    </p:spTree>
  </p:cSld>
  <p:clrMap bg1="lt1" tx1="dk1" bg2="lt2" tx2="dk2" accent1="accent1" accent2="accent2" accent3="accent3" accent4="accent4" accent5="accent5" accent6="accent6" hlink="hlink" folHlink="folHlink"/>
  <p:sldLayoutIdLst>
    <p:sldLayoutId id="2147483905" r:id="rId1"/>
    <p:sldLayoutId id="2147483904"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000" b="1">
          <a:solidFill>
            <a:srgbClr val="000000"/>
          </a:solidFill>
          <a:latin typeface="Arial" pitchFamily="34" charset="0"/>
          <a:ea typeface="+mj-ea"/>
          <a:cs typeface="Arial" pitchFamily="34" charset="0"/>
        </a:defRPr>
      </a:lvl1pPr>
      <a:lvl2pPr algn="l" rtl="0" eaLnBrk="1" fontAlgn="base" hangingPunct="1">
        <a:spcBef>
          <a:spcPct val="0"/>
        </a:spcBef>
        <a:spcAft>
          <a:spcPct val="0"/>
        </a:spcAft>
        <a:defRPr sz="2000" b="1">
          <a:solidFill>
            <a:srgbClr val="000000"/>
          </a:solidFill>
          <a:latin typeface="Arial" charset="0"/>
          <a:ea typeface="ＭＳ Ｐゴシック" charset="-128"/>
          <a:cs typeface="Arial" charset="0"/>
        </a:defRPr>
      </a:lvl2pPr>
      <a:lvl3pPr algn="l" rtl="0" eaLnBrk="1" fontAlgn="base" hangingPunct="1">
        <a:spcBef>
          <a:spcPct val="0"/>
        </a:spcBef>
        <a:spcAft>
          <a:spcPct val="0"/>
        </a:spcAft>
        <a:defRPr sz="2000" b="1">
          <a:solidFill>
            <a:srgbClr val="000000"/>
          </a:solidFill>
          <a:latin typeface="Arial" charset="0"/>
          <a:ea typeface="ＭＳ Ｐゴシック" charset="-128"/>
          <a:cs typeface="Arial" charset="0"/>
        </a:defRPr>
      </a:lvl3pPr>
      <a:lvl4pPr algn="l" rtl="0" eaLnBrk="1" fontAlgn="base" hangingPunct="1">
        <a:spcBef>
          <a:spcPct val="0"/>
        </a:spcBef>
        <a:spcAft>
          <a:spcPct val="0"/>
        </a:spcAft>
        <a:defRPr sz="2000" b="1">
          <a:solidFill>
            <a:srgbClr val="000000"/>
          </a:solidFill>
          <a:latin typeface="Arial" charset="0"/>
          <a:ea typeface="ＭＳ Ｐゴシック" charset="-128"/>
          <a:cs typeface="Arial" charset="0"/>
        </a:defRPr>
      </a:lvl4pPr>
      <a:lvl5pPr algn="l" rtl="0" eaLnBrk="1" fontAlgn="base" hangingPunct="1">
        <a:spcBef>
          <a:spcPct val="0"/>
        </a:spcBef>
        <a:spcAft>
          <a:spcPct val="0"/>
        </a:spcAft>
        <a:defRPr sz="2000" b="1">
          <a:solidFill>
            <a:srgbClr val="000000"/>
          </a:solidFill>
          <a:latin typeface="Arial" charset="0"/>
          <a:ea typeface="ＭＳ Ｐゴシック" charset="-128"/>
          <a:cs typeface="Arial" charset="0"/>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algn="l" rtl="0" eaLnBrk="1" fontAlgn="base" hangingPunct="1">
        <a:lnSpc>
          <a:spcPct val="110000"/>
        </a:lnSpc>
        <a:spcBef>
          <a:spcPct val="0"/>
        </a:spcBef>
        <a:spcAft>
          <a:spcPct val="0"/>
        </a:spcAft>
        <a:buClr>
          <a:schemeClr val="accent1"/>
        </a:buClr>
        <a:buFont typeface="Arial" charset="0"/>
        <a:defRPr>
          <a:solidFill>
            <a:schemeClr val="tx1"/>
          </a:solidFill>
          <a:latin typeface="Arial" pitchFamily="34" charset="0"/>
          <a:ea typeface="+mn-ea"/>
          <a:cs typeface="Arial" pitchFamily="34" charset="0"/>
        </a:defRPr>
      </a:lvl1pPr>
      <a:lvl2pPr marL="179388" indent="-177800" algn="l" rtl="0" eaLnBrk="1" fontAlgn="base" hangingPunct="1">
        <a:lnSpc>
          <a:spcPct val="110000"/>
        </a:lnSpc>
        <a:spcBef>
          <a:spcPct val="0"/>
        </a:spcBef>
        <a:spcAft>
          <a:spcPct val="0"/>
        </a:spcAft>
        <a:buClr>
          <a:schemeClr val="accent1"/>
        </a:buClr>
        <a:buChar char="•"/>
        <a:defRPr>
          <a:solidFill>
            <a:schemeClr val="tx1"/>
          </a:solidFill>
          <a:latin typeface="Arial" pitchFamily="34" charset="0"/>
          <a:ea typeface="+mn-ea"/>
          <a:cs typeface="Arial" pitchFamily="34" charset="0"/>
        </a:defRPr>
      </a:lvl2pPr>
      <a:lvl3pPr marL="358775" indent="-177800" algn="l" rtl="0" eaLnBrk="1" fontAlgn="base" hangingPunct="1">
        <a:lnSpc>
          <a:spcPct val="110000"/>
        </a:lnSpc>
        <a:spcBef>
          <a:spcPct val="0"/>
        </a:spcBef>
        <a:spcAft>
          <a:spcPct val="0"/>
        </a:spcAft>
        <a:buClr>
          <a:schemeClr val="accent1"/>
        </a:buClr>
        <a:buChar char="•"/>
        <a:defRPr>
          <a:solidFill>
            <a:schemeClr val="tx1"/>
          </a:solidFill>
          <a:latin typeface="Arial" pitchFamily="34" charset="0"/>
          <a:ea typeface="+mn-ea"/>
          <a:cs typeface="Arial" pitchFamily="34" charset="0"/>
        </a:defRPr>
      </a:lvl3pPr>
      <a:lvl4pPr marL="538163" indent="-177800" algn="l" rtl="0" eaLnBrk="1" fontAlgn="base" hangingPunct="1">
        <a:lnSpc>
          <a:spcPct val="110000"/>
        </a:lnSpc>
        <a:spcBef>
          <a:spcPct val="0"/>
        </a:spcBef>
        <a:spcAft>
          <a:spcPct val="0"/>
        </a:spcAft>
        <a:buClr>
          <a:schemeClr val="accent1"/>
        </a:buClr>
        <a:buChar char="•"/>
        <a:defRPr>
          <a:solidFill>
            <a:schemeClr val="tx1"/>
          </a:solidFill>
          <a:latin typeface="Arial" pitchFamily="34" charset="0"/>
          <a:ea typeface="+mn-ea"/>
          <a:cs typeface="Arial" pitchFamily="34" charset="0"/>
        </a:defRPr>
      </a:lvl4pPr>
      <a:lvl5pPr marL="717550" indent="-177800" algn="l" rtl="0" eaLnBrk="1" fontAlgn="base" hangingPunct="1">
        <a:lnSpc>
          <a:spcPct val="110000"/>
        </a:lnSpc>
        <a:spcBef>
          <a:spcPct val="0"/>
        </a:spcBef>
        <a:spcAft>
          <a:spcPct val="0"/>
        </a:spcAft>
        <a:buClr>
          <a:schemeClr val="accent1"/>
        </a:buClr>
        <a:buChar char="•"/>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8.png"/><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www.youtube.com/embed/H0_yKBitO8M?autoplay=1" TargetMode="External"/><Relationship Id="rId1" Type="http://schemas.openxmlformats.org/officeDocument/2006/relationships/slideLayout" Target="../slideLayouts/slideLayout2.xml"/><Relationship Id="rId5" Type="http://schemas.openxmlformats.org/officeDocument/2006/relationships/hyperlink" Target="https://www.online-stopwatch.com/countdown/" TargetMode="External"/><Relationship Id="rId4" Type="http://schemas.openxmlformats.org/officeDocument/2006/relationships/hyperlink" Target="https://www.youtube.com/watch?v=H0_yKBitO8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embed/502ILHjX9EE?autoplay=1" TargetMode="External"/><Relationship Id="rId1" Type="http://schemas.openxmlformats.org/officeDocument/2006/relationships/slideLayout" Target="../slideLayouts/slideLayout14.xml"/><Relationship Id="rId4" Type="http://schemas.openxmlformats.org/officeDocument/2006/relationships/image" Target="../media/image24.jpe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7877" y="2042962"/>
            <a:ext cx="10925908" cy="132343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cs-CZ"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HOW TO LIVE AND SURVIVE LEAN </a:t>
            </a:r>
            <a:r>
              <a:rPr lang="en-U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&amp; AGILE IN DAILY BUSINESS</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endParaRPr>
          </a:p>
        </p:txBody>
      </p:sp>
      <p:sp>
        <p:nvSpPr>
          <p:cNvPr id="5" name="TextBox 4"/>
          <p:cNvSpPr txBox="1"/>
          <p:nvPr/>
        </p:nvSpPr>
        <p:spPr>
          <a:xfrm>
            <a:off x="7310640" y="4841628"/>
            <a:ext cx="4497193" cy="1218795"/>
          </a:xfrm>
          <a:prstGeom prst="rect">
            <a:avLst/>
          </a:prstGeom>
          <a:noFill/>
        </p:spPr>
        <p:txBody>
          <a:bodyPr wrap="none" lIns="0" tIns="0" rIns="0" bIns="0" rtlCol="0">
            <a:spAutoFit/>
          </a:bodyPr>
          <a:lstStyle/>
          <a:p>
            <a:pPr>
              <a:lnSpc>
                <a:spcPct val="110000"/>
              </a:lnSpc>
              <a:spcBef>
                <a:spcPts val="0"/>
              </a:spcBef>
            </a:pPr>
            <a:r>
              <a:rPr lang="en-US" dirty="0" smtClean="0">
                <a:solidFill>
                  <a:schemeClr val="bg2">
                    <a:lumMod val="50000"/>
                  </a:schemeClr>
                </a:solidFill>
                <a:effectLst>
                  <a:outerShdw blurRad="38100" dist="38100" dir="2700000" algn="tl">
                    <a:srgbClr val="000000">
                      <a:alpha val="43137"/>
                    </a:srgbClr>
                  </a:outerShdw>
                </a:effectLst>
              </a:rPr>
              <a:t>Martin Laza </a:t>
            </a:r>
            <a:r>
              <a:rPr lang="fr-FR" dirty="0" smtClean="0">
                <a:solidFill>
                  <a:schemeClr val="bg2">
                    <a:lumMod val="50000"/>
                  </a:schemeClr>
                </a:solidFill>
              </a:rPr>
              <a:t>CT RDA DS EU CZ PD AP</a:t>
            </a:r>
          </a:p>
          <a:p>
            <a:pPr>
              <a:lnSpc>
                <a:spcPct val="110000"/>
              </a:lnSpc>
              <a:spcBef>
                <a:spcPts val="0"/>
              </a:spcBef>
            </a:pPr>
            <a:r>
              <a:rPr lang="fr-FR" dirty="0" smtClean="0">
                <a:solidFill>
                  <a:schemeClr val="bg2">
                    <a:lumMod val="50000"/>
                  </a:schemeClr>
                </a:solidFill>
                <a:effectLst>
                  <a:outerShdw blurRad="38100" dist="38100" dir="2700000" algn="tl">
                    <a:srgbClr val="000000">
                      <a:alpha val="43137"/>
                    </a:srgbClr>
                  </a:outerShdw>
                </a:effectLst>
              </a:rPr>
              <a:t>Oto Guertler </a:t>
            </a:r>
            <a:r>
              <a:rPr lang="fr-FR" dirty="0" smtClean="0">
                <a:solidFill>
                  <a:schemeClr val="bg2">
                    <a:lumMod val="50000"/>
                  </a:schemeClr>
                </a:solidFill>
              </a:rPr>
              <a:t>CT RDA DS EU CZ DF FA</a:t>
            </a:r>
          </a:p>
          <a:p>
            <a:pPr>
              <a:lnSpc>
                <a:spcPct val="110000"/>
              </a:lnSpc>
              <a:spcBef>
                <a:spcPts val="0"/>
              </a:spcBef>
            </a:pPr>
            <a:r>
              <a:rPr lang="fr-FR" dirty="0" smtClean="0">
                <a:solidFill>
                  <a:schemeClr val="bg2">
                    <a:lumMod val="50000"/>
                  </a:schemeClr>
                </a:solidFill>
                <a:effectLst>
                  <a:outerShdw blurRad="38100" dist="38100" dir="2700000" algn="tl">
                    <a:srgbClr val="000000">
                      <a:alpha val="43137"/>
                    </a:srgbClr>
                  </a:outerShdw>
                </a:effectLst>
              </a:rPr>
              <a:t>Olga Sebestova </a:t>
            </a:r>
            <a:r>
              <a:rPr lang="fr-FR" dirty="0" smtClean="0">
                <a:solidFill>
                  <a:schemeClr val="bg2">
                    <a:lumMod val="50000"/>
                  </a:schemeClr>
                </a:solidFill>
              </a:rPr>
              <a:t>CT RDA DS EU CZ RA QM</a:t>
            </a:r>
          </a:p>
          <a:p>
            <a:pPr>
              <a:lnSpc>
                <a:spcPct val="110000"/>
              </a:lnSpc>
              <a:spcBef>
                <a:spcPts val="0"/>
              </a:spcBef>
            </a:pPr>
            <a:r>
              <a:rPr lang="fr-FR" dirty="0" smtClean="0">
                <a:solidFill>
                  <a:schemeClr val="bg2">
                    <a:lumMod val="50000"/>
                  </a:schemeClr>
                </a:solidFill>
                <a:effectLst>
                  <a:outerShdw blurRad="38100" dist="38100" dir="2700000" algn="tl">
                    <a:srgbClr val="000000">
                      <a:alpha val="43137"/>
                    </a:srgbClr>
                  </a:outerShdw>
                </a:effectLst>
              </a:rPr>
              <a:t>Andrej Cizmar </a:t>
            </a:r>
            <a:r>
              <a:rPr lang="fr-FR" dirty="0" smtClean="0">
                <a:solidFill>
                  <a:schemeClr val="bg2">
                    <a:lumMod val="50000"/>
                  </a:schemeClr>
                </a:solidFill>
              </a:rPr>
              <a:t>CT RDA DS EU CZ RA HW</a:t>
            </a:r>
            <a:endParaRPr lang="en-US" dirty="0" err="1" smtClean="0">
              <a:solidFill>
                <a:schemeClr val="bg2">
                  <a:lumMod val="50000"/>
                </a:schemeClr>
              </a:solidFill>
            </a:endParaRPr>
          </a:p>
        </p:txBody>
      </p:sp>
      <p:sp>
        <p:nvSpPr>
          <p:cNvPr id="6" name="Rectangle 5"/>
          <p:cNvSpPr/>
          <p:nvPr/>
        </p:nvSpPr>
        <p:spPr bwMode="auto">
          <a:xfrm>
            <a:off x="9554308"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pic>
        <p:nvPicPr>
          <p:cNvPr id="53250" name="Picture 2" descr="C:\Users\z001tydw\AppData\Local\Microsoft\Windows\Temporary Internet Files\Content.IE5\90CSWJ4S\How_Flexible_Is_Your_BI[1].jpg"/>
          <p:cNvPicPr>
            <a:picLocks noChangeAspect="1" noChangeArrowheads="1"/>
          </p:cNvPicPr>
          <p:nvPr/>
        </p:nvPicPr>
        <p:blipFill>
          <a:blip r:embed="rId2" cstate="print"/>
          <a:srcRect/>
          <a:stretch>
            <a:fillRect/>
          </a:stretch>
        </p:blipFill>
        <p:spPr bwMode="auto">
          <a:xfrm>
            <a:off x="3930406" y="4212573"/>
            <a:ext cx="3048000" cy="1847850"/>
          </a:xfrm>
          <a:prstGeom prst="rect">
            <a:avLst/>
          </a:prstGeom>
          <a:noFill/>
        </p:spPr>
      </p:pic>
      <p:pic>
        <p:nvPicPr>
          <p:cNvPr id="53251" name="Picture 3" descr="C:\Users\z001tydw\AppData\Local\Microsoft\Windows\Temporary Internet Files\Content.IE5\19OKCX2L\agile[1].png"/>
          <p:cNvPicPr>
            <a:picLocks noChangeAspect="1" noChangeArrowheads="1"/>
          </p:cNvPicPr>
          <p:nvPr/>
        </p:nvPicPr>
        <p:blipFill>
          <a:blip r:embed="rId3" cstate="print"/>
          <a:srcRect/>
          <a:stretch>
            <a:fillRect/>
          </a:stretch>
        </p:blipFill>
        <p:spPr bwMode="auto">
          <a:xfrm>
            <a:off x="9747747" y="1680964"/>
            <a:ext cx="1978025" cy="142170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z001tydw\AppData\Local\Microsoft\Windows\Temporary Internet Files\Content.IE5\2UVEH6YD\achievement-703442_960_720[1].jpg"/>
          <p:cNvPicPr>
            <a:picLocks noChangeAspect="1" noChangeArrowheads="1"/>
          </p:cNvPicPr>
          <p:nvPr/>
        </p:nvPicPr>
        <p:blipFill>
          <a:blip r:embed="rId2" cstate="print"/>
          <a:srcRect/>
          <a:stretch>
            <a:fillRect/>
          </a:stretch>
        </p:blipFill>
        <p:spPr bwMode="auto">
          <a:xfrm>
            <a:off x="4114800" y="5287780"/>
            <a:ext cx="1383323" cy="1539401"/>
          </a:xfrm>
          <a:prstGeom prst="rect">
            <a:avLst/>
          </a:prstGeom>
          <a:noFill/>
        </p:spPr>
      </p:pic>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sp>
        <p:nvSpPr>
          <p:cNvPr id="7" name="Inhaltsplatzhalter 1"/>
          <p:cNvSpPr txBox="1">
            <a:spLocks/>
          </p:cNvSpPr>
          <p:nvPr/>
        </p:nvSpPr>
        <p:spPr bwMode="auto">
          <a:xfrm>
            <a:off x="510343" y="1540361"/>
            <a:ext cx="452078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Aharoni" pitchFamily="2" charset="-79"/>
              </a:defRPr>
            </a:lvl1pPr>
            <a:lvl2pPr marL="742950" indent="-285750" algn="l" rtl="0" eaLnBrk="0" fontAlgn="base" hangingPunct="0">
              <a:spcBef>
                <a:spcPct val="20000"/>
              </a:spcBef>
              <a:spcAft>
                <a:spcPct val="0"/>
              </a:spcAft>
              <a:buFont typeface="Arial" pitchFamily="34" charset="0"/>
              <a:buChar char="–"/>
              <a:defRPr sz="1600" kern="1200">
                <a:solidFill>
                  <a:schemeClr val="tx1"/>
                </a:solidFill>
                <a:latin typeface="+mn-lt"/>
                <a:ea typeface="+mn-ea"/>
                <a:cs typeface="Aharoni" pitchFamily="2" charset="-79"/>
              </a:defRPr>
            </a:lvl2pPr>
            <a:lvl3pPr marL="11430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n-ea"/>
                <a:cs typeface="Aharoni" pitchFamily="2" charset="-79"/>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n-ea"/>
                <a:cs typeface="Aharoni" pitchFamily="2" charset="-79"/>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879BAA"/>
              </a:buClr>
              <a:buSzTx/>
              <a:buFont typeface="Arial" pitchFamily="34" charset="0"/>
              <a:buNone/>
              <a:tabLst/>
              <a:defRPr/>
            </a:pPr>
            <a:r>
              <a:rPr kumimoji="0" lang="de-DE" sz="1800" b="1" i="0" u="none" strike="noStrike" kern="1200" cap="none" spc="0" normalizeH="0" baseline="0" noProof="0" dirty="0" err="1"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rPr>
              <a:t>Three</a:t>
            </a:r>
            <a:r>
              <a:rPr kumimoji="0" lang="de-DE" sz="1800" b="1" i="0" u="none" strike="noStrike" kern="1200" cap="none" spc="0" normalizeH="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rPr>
              <a:t> </a:t>
            </a:r>
            <a:r>
              <a:rPr kumimoji="0" lang="de-DE" sz="1800" b="1" i="0" u="none" strike="noStrike" kern="1200" cap="none" spc="0" normalizeH="0" baseline="0" noProof="0" dirty="0" err="1"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rPr>
              <a:t>models</a:t>
            </a:r>
            <a:r>
              <a:rPr kumimoji="0" lang="de-DE" sz="1800" b="1" i="0" u="none" strike="noStrike" kern="1200" cap="none" spc="0" normalizeH="0" baseline="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rPr>
              <a:t>:</a:t>
            </a:r>
          </a:p>
          <a:p>
            <a:pPr marL="0" marR="0" lvl="0" indent="0" algn="l" defTabSz="914400" rtl="0" eaLnBrk="1" fontAlgn="auto" latinLnBrk="0" hangingPunct="1">
              <a:lnSpc>
                <a:spcPct val="100000"/>
              </a:lnSpc>
              <a:spcBef>
                <a:spcPct val="20000"/>
              </a:spcBef>
              <a:spcAft>
                <a:spcPts val="0"/>
              </a:spcAft>
              <a:buClr>
                <a:srgbClr val="879BAA"/>
              </a:buClr>
              <a:buSzTx/>
              <a:buFont typeface="Arial" pitchFamily="34" charset="0"/>
              <a:buNone/>
              <a:tabLst/>
              <a:defRPr/>
            </a:pPr>
            <a:endParaRPr kumimoji="0" lang="de-DE" sz="1800" b="1" i="0" u="none" strike="noStrike" kern="1200" cap="none" spc="0" normalizeH="0" baseline="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endParaRPr>
          </a:p>
          <a:p>
            <a:pPr marL="342900" marR="0" lvl="0" indent="-342900" algn="l" defTabSz="914400" rtl="0" eaLnBrk="0" fontAlgn="base" latinLnBrk="0" hangingPunct="0">
              <a:lnSpc>
                <a:spcPct val="15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Why –</a:t>
            </a:r>
            <a:r>
              <a:rPr kumimoji="0" lang="en-US" sz="2000" b="0" i="0" u="none" strike="noStrike" kern="1200" cap="none" spc="0" normalizeH="0" noProof="0" dirty="0" smtClean="0">
                <a:ln>
                  <a:noFill/>
                </a:ln>
                <a:solidFill>
                  <a:schemeClr val="bg2">
                    <a:lumMod val="50000"/>
                  </a:schemeClr>
                </a:solidFill>
                <a:effectLst/>
                <a:uLnTx/>
                <a:uFillTx/>
                <a:latin typeface="Arial" pitchFamily="34" charset="0"/>
                <a:cs typeface="Arial" pitchFamily="34" charset="0"/>
              </a:rPr>
              <a:t> How – What</a:t>
            </a:r>
          </a:p>
          <a:p>
            <a:pPr lvl="1" indent="-342900">
              <a:lnSpc>
                <a:spcPct val="150000"/>
              </a:lnSpc>
              <a:buFont typeface="Arial" pitchFamily="34" charset="0"/>
              <a:buChar char="•"/>
              <a:defRPr/>
            </a:pPr>
            <a:r>
              <a:rPr lang="en-AU" noProof="0" dirty="0" smtClean="0">
                <a:solidFill>
                  <a:schemeClr val="bg2">
                    <a:lumMod val="50000"/>
                  </a:schemeClr>
                </a:solidFill>
                <a:latin typeface="Arial" pitchFamily="34" charset="0"/>
                <a:cs typeface="Arial" pitchFamily="34" charset="0"/>
              </a:rPr>
              <a:t>Super Effective, Very hard to get right</a:t>
            </a:r>
          </a:p>
          <a:p>
            <a:pPr lvl="1" indent="-342900">
              <a:lnSpc>
                <a:spcPct val="150000"/>
              </a:lnSpc>
              <a:buFont typeface="Arial" pitchFamily="34" charset="0"/>
              <a:buChar char="•"/>
              <a:defRPr/>
            </a:pPr>
            <a:endParaRPr kumimoji="0" lang="en-US" sz="10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endParaRPr>
          </a:p>
          <a:p>
            <a:pPr marL="342900" marR="0" lvl="0" indent="-342900" algn="l" defTabSz="914400" rtl="0" eaLnBrk="0" fontAlgn="base" latinLnBrk="0" hangingPunct="0">
              <a:lnSpc>
                <a:spcPct val="150000"/>
              </a:lnSpc>
              <a:spcBef>
                <a:spcPct val="20000"/>
              </a:spcBef>
              <a:spcAft>
                <a:spcPct val="0"/>
              </a:spcAft>
              <a:buClrTx/>
              <a:buSzTx/>
              <a:buFont typeface="Arial" pitchFamily="34" charset="0"/>
              <a:buChar char="•"/>
              <a:tabLst/>
              <a:defRPr/>
            </a:pPr>
            <a:r>
              <a:rPr lang="en-AU" sz="2000" dirty="0" smtClean="0">
                <a:solidFill>
                  <a:schemeClr val="bg2">
                    <a:lumMod val="50000"/>
                  </a:schemeClr>
                </a:solidFill>
                <a:latin typeface="Arial" pitchFamily="34" charset="0"/>
                <a:cs typeface="Arial" pitchFamily="34" charset="0"/>
              </a:rPr>
              <a:t>Problem – Solution – Profit</a:t>
            </a:r>
          </a:p>
          <a:p>
            <a:pPr lvl="1" indent="-342900">
              <a:lnSpc>
                <a:spcPct val="150000"/>
              </a:lnSpc>
              <a:buFont typeface="Arial" pitchFamily="34" charset="0"/>
              <a:buChar char="•"/>
              <a:defRPr/>
            </a:pPr>
            <a:r>
              <a:rPr lang="en-AU" dirty="0" smtClean="0">
                <a:solidFill>
                  <a:schemeClr val="bg2">
                    <a:lumMod val="50000"/>
                  </a:schemeClr>
                </a:solidFill>
                <a:latin typeface="Arial" pitchFamily="34" charset="0"/>
                <a:cs typeface="Arial" pitchFamily="34" charset="0"/>
              </a:rPr>
              <a:t>Medium difficulty, can be limiting</a:t>
            </a:r>
          </a:p>
          <a:p>
            <a:pPr lvl="1" indent="-342900">
              <a:lnSpc>
                <a:spcPct val="150000"/>
              </a:lnSpc>
              <a:buFont typeface="Arial" pitchFamily="34" charset="0"/>
              <a:buChar char="•"/>
              <a:defRPr/>
            </a:pPr>
            <a:endParaRPr kumimoji="0" lang="en-US" sz="105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endParaRPr>
          </a:p>
          <a:p>
            <a:pPr marL="342900" marR="0" lvl="0" indent="-342900" algn="l" defTabSz="914400" rtl="0" eaLnBrk="0" fontAlgn="base" latinLnBrk="0" hangingPunct="0">
              <a:lnSpc>
                <a:spcPct val="15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What – So what – Now what</a:t>
            </a:r>
          </a:p>
          <a:p>
            <a:pPr lvl="1" indent="-342900">
              <a:lnSpc>
                <a:spcPct val="150000"/>
              </a:lnSpc>
              <a:buFont typeface="Arial" pitchFamily="34" charset="0"/>
              <a:buChar char="•"/>
              <a:defRPr/>
            </a:pPr>
            <a:r>
              <a:rPr kumimoji="0" lang="en-AU"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Easiest,</a:t>
            </a:r>
            <a:r>
              <a:rPr kumimoji="0" lang="en-AU" b="0" i="0" u="none" strike="noStrike" kern="1200" cap="none" spc="0" normalizeH="0" noProof="0" dirty="0" smtClean="0">
                <a:ln>
                  <a:noFill/>
                </a:ln>
                <a:solidFill>
                  <a:schemeClr val="bg2">
                    <a:lumMod val="50000"/>
                  </a:schemeClr>
                </a:solidFill>
                <a:effectLst/>
                <a:uLnTx/>
                <a:uFillTx/>
                <a:latin typeface="Arial" pitchFamily="34" charset="0"/>
                <a:cs typeface="Arial" pitchFamily="34" charset="0"/>
              </a:rPr>
              <a:t> most common</a:t>
            </a:r>
            <a:endParaRPr kumimoji="0" lang="en-US" sz="18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400" b="0" i="1"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(From </a:t>
            </a:r>
            <a:r>
              <a:rPr kumimoji="0" lang="en-US" sz="1400" b="0" i="1"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Start with why;</a:t>
            </a:r>
            <a:r>
              <a:rPr kumimoji="0" lang="en-US" sz="1400" b="0" i="1" u="none" strike="noStrike" kern="1200" cap="none" spc="0" normalizeH="0" noProof="0" dirty="0" smtClean="0">
                <a:ln>
                  <a:noFill/>
                </a:ln>
                <a:solidFill>
                  <a:schemeClr val="bg2">
                    <a:lumMod val="50000"/>
                  </a:schemeClr>
                </a:solidFill>
                <a:effectLst/>
                <a:uLnTx/>
                <a:uFillTx/>
                <a:latin typeface="Arial" pitchFamily="34" charset="0"/>
                <a:cs typeface="Arial" pitchFamily="34" charset="0"/>
              </a:rPr>
              <a:t> Think Fast, Talk Smart)</a:t>
            </a:r>
            <a:endParaRPr kumimoji="0" lang="en-US" sz="14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endParaRPr>
          </a:p>
          <a:p>
            <a:pPr marL="171450" marR="0" lvl="0" indent="-171450" algn="l" defTabSz="914400" rtl="0" eaLnBrk="1" fontAlgn="auto" latinLnBrk="0" hangingPunct="1">
              <a:lnSpc>
                <a:spcPct val="100000"/>
              </a:lnSpc>
              <a:spcBef>
                <a:spcPct val="20000"/>
              </a:spcBef>
              <a:spcAft>
                <a:spcPts val="0"/>
              </a:spcAft>
              <a:buClr>
                <a:srgbClr val="879BAA"/>
              </a:buClr>
              <a:buSzTx/>
              <a:buFont typeface="Arial" pitchFamily="34" charset="0"/>
              <a:buChar char="•"/>
              <a:tabLst/>
              <a:defRPr/>
            </a:pPr>
            <a:endParaRPr kumimoji="0" lang="de-DE" sz="18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endParaRPr>
          </a:p>
        </p:txBody>
      </p:sp>
      <p:sp>
        <p:nvSpPr>
          <p:cNvPr id="8" name="Inhaltsplatzhalter 1"/>
          <p:cNvSpPr txBox="1">
            <a:spLocks/>
          </p:cNvSpPr>
          <p:nvPr/>
        </p:nvSpPr>
        <p:spPr>
          <a:xfrm>
            <a:off x="5927453" y="1622422"/>
            <a:ext cx="6018362"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Aharoni" pitchFamily="2" charset="-79"/>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rgbClr val="879BAA"/>
              </a:buClr>
              <a:buFont typeface="Arial" pitchFamily="34" charset="0"/>
              <a:buNone/>
              <a:defRPr/>
            </a:pPr>
            <a:r>
              <a:rPr lang="en-US"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Examples:</a:t>
            </a:r>
            <a:endParaRPr lang="cs-CZ"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endParaRPr>
          </a:p>
          <a:p>
            <a:pPr lvl="0" eaLnBrk="0" hangingPunct="0">
              <a:lnSpc>
                <a:spcPct val="150000"/>
              </a:lnSpc>
              <a:defRPr/>
            </a:pPr>
            <a:r>
              <a:rPr lang="en-AU" sz="1600" dirty="0" smtClean="0">
                <a:solidFill>
                  <a:schemeClr val="bg2">
                    <a:lumMod val="50000"/>
                  </a:schemeClr>
                </a:solidFill>
                <a:latin typeface="Arial" pitchFamily="34" charset="0"/>
                <a:cs typeface="Arial" pitchFamily="34" charset="0"/>
              </a:rPr>
              <a:t>To equip the very best athletes, we produce the highest quality products – such as these shoes (</a:t>
            </a:r>
            <a:r>
              <a:rPr lang="en-AU" sz="1400" i="1" dirty="0" smtClean="0">
                <a:solidFill>
                  <a:schemeClr val="bg2">
                    <a:lumMod val="50000"/>
                  </a:schemeClr>
                </a:solidFill>
                <a:latin typeface="Arial" pitchFamily="34" charset="0"/>
                <a:cs typeface="Arial" pitchFamily="34" charset="0"/>
              </a:rPr>
              <a:t>Nike, paraphrased</a:t>
            </a:r>
            <a:r>
              <a:rPr lang="en-AU" sz="1600" dirty="0" smtClean="0">
                <a:solidFill>
                  <a:schemeClr val="bg2">
                    <a:lumMod val="50000"/>
                  </a:schemeClr>
                </a:solidFill>
                <a:latin typeface="Arial" pitchFamily="34" charset="0"/>
                <a:cs typeface="Arial" pitchFamily="34" charset="0"/>
              </a:rPr>
              <a:t>)</a:t>
            </a:r>
          </a:p>
          <a:p>
            <a:pPr lvl="0" eaLnBrk="0" hangingPunct="0">
              <a:lnSpc>
                <a:spcPct val="150000"/>
              </a:lnSpc>
              <a:defRPr/>
            </a:pPr>
            <a:endParaRPr lang="en-US" sz="600" dirty="0">
              <a:solidFill>
                <a:schemeClr val="bg2">
                  <a:lumMod val="50000"/>
                </a:schemeClr>
              </a:solidFill>
              <a:latin typeface="Arial" pitchFamily="34" charset="0"/>
              <a:cs typeface="Arial" pitchFamily="34" charset="0"/>
            </a:endParaRPr>
          </a:p>
          <a:p>
            <a:pPr lvl="0" eaLnBrk="0" hangingPunct="0">
              <a:lnSpc>
                <a:spcPct val="150000"/>
              </a:lnSpc>
              <a:defRPr/>
            </a:pPr>
            <a:r>
              <a:rPr lang="en-AU" sz="1600" dirty="0" smtClean="0">
                <a:solidFill>
                  <a:schemeClr val="bg2">
                    <a:lumMod val="50000"/>
                  </a:schemeClr>
                </a:solidFill>
                <a:latin typeface="Arial" pitchFamily="34" charset="0"/>
                <a:cs typeface="Arial" pitchFamily="34" charset="0"/>
              </a:rPr>
              <a:t>Taxis are not always available, and not everyone wants to own a car or use public transport. Uber solves that by providing cheap, available rides. By using Uber, you can save money, time, and enjoy a quiet drive (</a:t>
            </a:r>
            <a:r>
              <a:rPr lang="en-AU" sz="1400" i="1" dirty="0" smtClean="0">
                <a:solidFill>
                  <a:schemeClr val="bg2">
                    <a:lumMod val="50000"/>
                  </a:schemeClr>
                </a:solidFill>
                <a:latin typeface="Arial" pitchFamily="34" charset="0"/>
                <a:cs typeface="Arial" pitchFamily="34" charset="0"/>
              </a:rPr>
              <a:t>Uber, paraphrased</a:t>
            </a:r>
            <a:r>
              <a:rPr lang="en-AU" sz="1600" dirty="0" smtClean="0">
                <a:solidFill>
                  <a:schemeClr val="bg2">
                    <a:lumMod val="50000"/>
                  </a:schemeClr>
                </a:solidFill>
                <a:latin typeface="Arial" pitchFamily="34" charset="0"/>
                <a:cs typeface="Arial" pitchFamily="34" charset="0"/>
              </a:rPr>
              <a:t>)</a:t>
            </a:r>
            <a:endParaRPr lang="en-AU" sz="2000" dirty="0">
              <a:solidFill>
                <a:schemeClr val="bg2">
                  <a:lumMod val="50000"/>
                </a:schemeClr>
              </a:solidFill>
              <a:latin typeface="Arial" pitchFamily="34" charset="0"/>
              <a:cs typeface="Arial" pitchFamily="34" charset="0"/>
            </a:endParaRPr>
          </a:p>
          <a:p>
            <a:pPr lvl="1" indent="-342900">
              <a:lnSpc>
                <a:spcPct val="150000"/>
              </a:lnSpc>
              <a:buFont typeface="Arial" pitchFamily="34" charset="0"/>
              <a:buChar char="•"/>
              <a:defRPr/>
            </a:pPr>
            <a:endParaRPr lang="en-US" sz="600" dirty="0">
              <a:solidFill>
                <a:schemeClr val="bg2">
                  <a:lumMod val="50000"/>
                </a:schemeClr>
              </a:solidFill>
              <a:latin typeface="Arial" pitchFamily="34" charset="0"/>
              <a:cs typeface="Arial" pitchFamily="34" charset="0"/>
            </a:endParaRPr>
          </a:p>
          <a:p>
            <a:pPr lvl="0" eaLnBrk="0" hangingPunct="0">
              <a:lnSpc>
                <a:spcPct val="150000"/>
              </a:lnSpc>
              <a:defRPr/>
            </a:pPr>
            <a:r>
              <a:rPr lang="en-AU" sz="1600" dirty="0" smtClean="0">
                <a:solidFill>
                  <a:schemeClr val="bg2">
                    <a:lumMod val="50000"/>
                  </a:schemeClr>
                </a:solidFill>
                <a:latin typeface="Arial" pitchFamily="34" charset="0"/>
                <a:cs typeface="Arial" pitchFamily="34" charset="0"/>
              </a:rPr>
              <a:t>The LEIA project measures gas concentrations very accurately. Using it cuts operational costs, reduces risks, and provides greater insight into the industrial process. You can buy it from our sales department (</a:t>
            </a:r>
            <a:r>
              <a:rPr lang="en-AU" sz="1400" i="1" dirty="0" smtClean="0">
                <a:solidFill>
                  <a:schemeClr val="bg2">
                    <a:lumMod val="50000"/>
                  </a:schemeClr>
                </a:solidFill>
                <a:latin typeface="Arial" pitchFamily="34" charset="0"/>
                <a:cs typeface="Arial" pitchFamily="34" charset="0"/>
              </a:rPr>
              <a:t>Siemens, paraphrased</a:t>
            </a:r>
            <a:r>
              <a:rPr lang="en-AU" sz="1600" dirty="0" smtClean="0">
                <a:solidFill>
                  <a:schemeClr val="bg2">
                    <a:lumMod val="50000"/>
                  </a:schemeClr>
                </a:solidFill>
                <a:latin typeface="Arial" pitchFamily="34" charset="0"/>
                <a:cs typeface="Arial" pitchFamily="34" charset="0"/>
              </a:rPr>
              <a:t>)</a:t>
            </a:r>
            <a:endParaRPr lang="en-US" sz="1600" dirty="0">
              <a:solidFill>
                <a:schemeClr val="bg2">
                  <a:lumMod val="50000"/>
                </a:schemeClr>
              </a:solidFill>
              <a:latin typeface="Arial" pitchFamily="34" charset="0"/>
              <a:cs typeface="Arial" pitchFamily="34" charset="0"/>
            </a:endParaRPr>
          </a:p>
          <a:p>
            <a:pPr marL="0" indent="0" fontAlgn="auto">
              <a:spcAft>
                <a:spcPts val="0"/>
              </a:spcAft>
              <a:buClr>
                <a:srgbClr val="879BAA"/>
              </a:buClr>
              <a:buFont typeface="Arial" pitchFamily="34" charset="0"/>
              <a:buNone/>
              <a:defRPr/>
            </a:pPr>
            <a:endParaRPr lang="en-US"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endParaRPr>
          </a:p>
        </p:txBody>
      </p:sp>
      <p:cxnSp>
        <p:nvCxnSpPr>
          <p:cNvPr id="9" name="Gerade Verbindung 9"/>
          <p:cNvCxnSpPr/>
          <p:nvPr/>
        </p:nvCxnSpPr>
        <p:spPr>
          <a:xfrm>
            <a:off x="5498123" y="1540361"/>
            <a:ext cx="0" cy="4525963"/>
          </a:xfrm>
          <a:prstGeom prst="line">
            <a:avLst/>
          </a:prstGeom>
          <a:noFill/>
          <a:ln w="9525" cap="flat" cmpd="sng" algn="ctr">
            <a:solidFill>
              <a:schemeClr val="bg2">
                <a:lumMod val="50000"/>
              </a:schemeClr>
            </a:solidFill>
            <a:prstDash val="solid"/>
          </a:ln>
          <a:effectLst/>
        </p:spPr>
      </p:cxnSp>
      <p:sp>
        <p:nvSpPr>
          <p:cNvPr id="6" name="Rectangle 5"/>
          <p:cNvSpPr/>
          <p:nvPr/>
        </p:nvSpPr>
        <p:spPr>
          <a:xfrm>
            <a:off x="510344" y="620494"/>
            <a:ext cx="4520789" cy="523220"/>
          </a:xfrm>
          <a:prstGeom prst="rect">
            <a:avLst/>
          </a:prstGeom>
        </p:spPr>
        <p:txBody>
          <a:bodyPr wrap="none">
            <a:spAutoFit/>
          </a:bodyPr>
          <a:lstStyle/>
          <a:p>
            <a:r>
              <a:rPr lang="en-AU" sz="2800" b="1" dirty="0" smtClean="0">
                <a:solidFill>
                  <a:schemeClr val="bg2">
                    <a:lumMod val="50000"/>
                  </a:schemeClr>
                </a:solidFill>
              </a:rPr>
              <a:t>Alternative </a:t>
            </a:r>
            <a:r>
              <a:rPr lang="cs-CZ" sz="2800" b="1" dirty="0" smtClean="0">
                <a:solidFill>
                  <a:schemeClr val="bg2">
                    <a:lumMod val="50000"/>
                  </a:schemeClr>
                </a:solidFill>
              </a:rPr>
              <a:t>Elevator </a:t>
            </a:r>
            <a:r>
              <a:rPr lang="cs-CZ" sz="2800" b="1" dirty="0" smtClean="0">
                <a:solidFill>
                  <a:schemeClr val="bg2">
                    <a:lumMod val="50000"/>
                  </a:schemeClr>
                </a:solidFill>
              </a:rPr>
              <a:t>pitch</a:t>
            </a:r>
            <a:endParaRPr lang="en-US" sz="2800" b="1" dirty="0">
              <a:solidFill>
                <a:schemeClr val="bg2">
                  <a:lumMod val="50000"/>
                </a:schemeClr>
              </a:solidFill>
            </a:endParaRPr>
          </a:p>
        </p:txBody>
      </p:sp>
      <p:sp>
        <p:nvSpPr>
          <p:cNvPr id="10" name="Rectangle 9"/>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Tree>
    <p:extLst>
      <p:ext uri="{BB962C8B-B14F-4D97-AF65-F5344CB8AC3E}">
        <p14:creationId xmlns:p14="http://schemas.microsoft.com/office/powerpoint/2010/main" val="3638785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10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10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10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grpId="0" nodeType="withEffect">
                                  <p:stCondLst>
                                    <p:cond delay="10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10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grpId="0" nodeType="withEffect">
                                  <p:stCondLst>
                                    <p:cond delay="10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grpId="0" nodeType="withEffect">
                                  <p:stCondLst>
                                    <p:cond delay="10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0344" y="620494"/>
            <a:ext cx="4301177" cy="523220"/>
          </a:xfrm>
          <a:prstGeom prst="rect">
            <a:avLst/>
          </a:prstGeom>
        </p:spPr>
        <p:txBody>
          <a:bodyPr wrap="none">
            <a:spAutoFit/>
          </a:bodyPr>
          <a:lstStyle/>
          <a:p>
            <a:r>
              <a:rPr lang="cs-CZ" sz="2800" b="1" dirty="0" smtClean="0">
                <a:solidFill>
                  <a:schemeClr val="bg2">
                    <a:lumMod val="50000"/>
                  </a:schemeClr>
                </a:solidFill>
              </a:rPr>
              <a:t>Epic, user stories, tasks</a:t>
            </a:r>
            <a:endParaRPr lang="en-US" sz="2800" b="1" dirty="0">
              <a:solidFill>
                <a:schemeClr val="bg2">
                  <a:lumMod val="50000"/>
                </a:schemeClr>
              </a:solidFill>
            </a:endParaRPr>
          </a:p>
        </p:txBody>
      </p:sp>
      <p:sp>
        <p:nvSpPr>
          <p:cNvPr id="5" name="Inhaltsplatzhalter 8"/>
          <p:cNvSpPr txBox="1">
            <a:spLocks/>
          </p:cNvSpPr>
          <p:nvPr/>
        </p:nvSpPr>
        <p:spPr bwMode="auto">
          <a:xfrm>
            <a:off x="510344" y="1445965"/>
            <a:ext cx="8229600" cy="145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pitchFamily="34" charset="0"/>
              <a:buNone/>
              <a:defRPr sz="2400" kern="1200">
                <a:solidFill>
                  <a:schemeClr val="tx1"/>
                </a:solidFill>
                <a:latin typeface="+mn-lt"/>
                <a:ea typeface="+mn-ea"/>
                <a:cs typeface="Aharoni" pitchFamily="2" charset="-79"/>
              </a:defRPr>
            </a:lvl1pPr>
            <a:lvl2pPr marL="4572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2pPr>
            <a:lvl3pPr marL="9144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3pPr>
            <a:lvl4pPr marL="13716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4pPr>
            <a:lvl5pPr marL="18288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Tx/>
              <a:buSzTx/>
              <a:tabLst/>
              <a:defRPr/>
            </a:pPr>
            <a:r>
              <a:rPr kumimoji="0" lang="de-DE" sz="2000" b="1" i="0" u="none" strike="noStrike" kern="1200" cap="none" spc="0" normalizeH="0" baseline="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rPr>
              <a:t>User Story</a:t>
            </a:r>
          </a:p>
          <a:p>
            <a:pPr marR="0" lvl="0" algn="l" defTabSz="914400" rtl="0" eaLnBrk="1" fontAlgn="base" latinLnBrk="0" hangingPunct="1">
              <a:lnSpc>
                <a:spcPct val="100000"/>
              </a:lnSpc>
              <a:spcBef>
                <a:spcPct val="20000"/>
              </a:spcBef>
              <a:spcAft>
                <a:spcPct val="0"/>
              </a:spcAft>
              <a:buClrTx/>
              <a:buSzTx/>
              <a:tabLst/>
              <a:defRPr/>
            </a:pPr>
            <a:r>
              <a:rPr kumimoji="0" lang="en-GB" sz="20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“short, simple description of a feature told from the perspective of the person who needs the feature (usually a user or customer)”</a:t>
            </a:r>
          </a:p>
        </p:txBody>
      </p:sp>
      <p:sp>
        <p:nvSpPr>
          <p:cNvPr id="8" name="Inhaltsplatzhalter 8"/>
          <p:cNvSpPr txBox="1">
            <a:spLocks/>
          </p:cNvSpPr>
          <p:nvPr/>
        </p:nvSpPr>
        <p:spPr>
          <a:xfrm>
            <a:off x="510344" y="2852910"/>
            <a:ext cx="3378819" cy="3362325"/>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Aharoni" pitchFamily="2" charset="-79"/>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fontAlgn="auto">
              <a:spcAft>
                <a:spcPts val="0"/>
              </a:spcAft>
              <a:buNone/>
              <a:defRPr/>
            </a:pPr>
            <a:r>
              <a:rPr lang="de-DE"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Template:</a:t>
            </a:r>
          </a:p>
          <a:p>
            <a:pPr marL="0" indent="0" fontAlgn="auto">
              <a:spcAft>
                <a:spcPts val="0"/>
              </a:spcAft>
              <a:buFont typeface="Arial" pitchFamily="34" charset="0"/>
              <a:buNone/>
              <a:defRPr/>
            </a:pPr>
            <a:endParaRPr lang="de-DE" sz="2000" dirty="0">
              <a:solidFill>
                <a:schemeClr val="bg2">
                  <a:lumMod val="50000"/>
                </a:schemeClr>
              </a:solidFill>
              <a:latin typeface="Arial" pitchFamily="34" charset="0"/>
              <a:cs typeface="Arial" pitchFamily="34" charset="0"/>
            </a:endParaRPr>
          </a:p>
          <a:p>
            <a:pPr marL="0" indent="0" fontAlgn="auto">
              <a:spcAft>
                <a:spcPts val="0"/>
              </a:spcAft>
              <a:buFont typeface="Arial" pitchFamily="34" charset="0"/>
              <a:buNone/>
              <a:defRPr/>
            </a:pPr>
            <a:r>
              <a:rPr lang="de-DE" sz="2000" dirty="0" smtClean="0">
                <a:solidFill>
                  <a:schemeClr val="bg2">
                    <a:lumMod val="50000"/>
                  </a:schemeClr>
                </a:solidFill>
                <a:latin typeface="Arial" pitchFamily="34" charset="0"/>
                <a:cs typeface="Arial" pitchFamily="34" charset="0"/>
              </a:rPr>
              <a:t>As a  &lt; role&gt;</a:t>
            </a:r>
          </a:p>
          <a:p>
            <a:pPr marL="0" indent="0" fontAlgn="auto">
              <a:spcAft>
                <a:spcPts val="0"/>
              </a:spcAft>
              <a:buFont typeface="Arial" pitchFamily="34" charset="0"/>
              <a:buNone/>
              <a:defRPr/>
            </a:pPr>
            <a:endParaRPr lang="de-DE" sz="2000" dirty="0">
              <a:solidFill>
                <a:schemeClr val="bg2">
                  <a:lumMod val="50000"/>
                </a:schemeClr>
              </a:solidFill>
              <a:latin typeface="Arial" pitchFamily="34" charset="0"/>
              <a:cs typeface="Arial" pitchFamily="34" charset="0"/>
            </a:endParaRPr>
          </a:p>
          <a:p>
            <a:pPr marL="0" indent="0" fontAlgn="auto">
              <a:spcAft>
                <a:spcPts val="0"/>
              </a:spcAft>
              <a:buFont typeface="Arial" pitchFamily="34" charset="0"/>
              <a:buNone/>
              <a:defRPr/>
            </a:pPr>
            <a:r>
              <a:rPr lang="de-DE" sz="2000" dirty="0" smtClean="0">
                <a:solidFill>
                  <a:schemeClr val="bg2">
                    <a:lumMod val="50000"/>
                  </a:schemeClr>
                </a:solidFill>
                <a:latin typeface="Arial" pitchFamily="34" charset="0"/>
                <a:cs typeface="Arial" pitchFamily="34" charset="0"/>
              </a:rPr>
              <a:t>I want &lt; goal/desire &gt;,</a:t>
            </a:r>
          </a:p>
          <a:p>
            <a:pPr marL="0" indent="0" fontAlgn="auto">
              <a:spcAft>
                <a:spcPts val="0"/>
              </a:spcAft>
              <a:buFont typeface="Arial" pitchFamily="34" charset="0"/>
              <a:buNone/>
              <a:defRPr/>
            </a:pPr>
            <a:endParaRPr lang="de-DE" sz="2000" dirty="0">
              <a:solidFill>
                <a:schemeClr val="bg2">
                  <a:lumMod val="50000"/>
                </a:schemeClr>
              </a:solidFill>
              <a:latin typeface="Arial" pitchFamily="34" charset="0"/>
              <a:cs typeface="Arial" pitchFamily="34" charset="0"/>
            </a:endParaRPr>
          </a:p>
          <a:p>
            <a:pPr marL="0" indent="0" fontAlgn="auto">
              <a:spcAft>
                <a:spcPts val="0"/>
              </a:spcAft>
              <a:buFont typeface="Arial" pitchFamily="34" charset="0"/>
              <a:buNone/>
              <a:defRPr/>
            </a:pPr>
            <a:r>
              <a:rPr lang="de-DE" sz="2000" dirty="0">
                <a:solidFill>
                  <a:schemeClr val="bg2">
                    <a:lumMod val="50000"/>
                  </a:schemeClr>
                </a:solidFill>
                <a:latin typeface="Arial" pitchFamily="34" charset="0"/>
                <a:cs typeface="Arial" pitchFamily="34" charset="0"/>
              </a:rPr>
              <a:t>s</a:t>
            </a:r>
            <a:r>
              <a:rPr lang="de-DE" sz="2000" dirty="0" smtClean="0">
                <a:solidFill>
                  <a:schemeClr val="bg2">
                    <a:lumMod val="50000"/>
                  </a:schemeClr>
                </a:solidFill>
                <a:latin typeface="Arial" pitchFamily="34" charset="0"/>
                <a:cs typeface="Arial" pitchFamily="34" charset="0"/>
              </a:rPr>
              <a:t>o that &lt; benefit&gt;</a:t>
            </a:r>
            <a:endParaRPr lang="de-DE" sz="2000" dirty="0">
              <a:solidFill>
                <a:schemeClr val="bg2">
                  <a:lumMod val="50000"/>
                </a:schemeClr>
              </a:solidFill>
              <a:latin typeface="Arial" pitchFamily="34" charset="0"/>
              <a:cs typeface="Arial" pitchFamily="34" charset="0"/>
            </a:endParaRPr>
          </a:p>
          <a:p>
            <a:pPr fontAlgn="auto">
              <a:spcAft>
                <a:spcPts val="0"/>
              </a:spcAft>
              <a:defRPr/>
            </a:pPr>
            <a:endParaRPr lang="de-DE" sz="2000" dirty="0" smtClean="0">
              <a:solidFill>
                <a:schemeClr val="bg2">
                  <a:lumMod val="50000"/>
                </a:schemeClr>
              </a:solidFill>
              <a:latin typeface="Arial" pitchFamily="34" charset="0"/>
              <a:cs typeface="Arial" pitchFamily="34" charset="0"/>
            </a:endParaRPr>
          </a:p>
        </p:txBody>
      </p:sp>
      <p:sp>
        <p:nvSpPr>
          <p:cNvPr id="9" name="Inhaltsplatzhalter 8"/>
          <p:cNvSpPr txBox="1">
            <a:spLocks/>
          </p:cNvSpPr>
          <p:nvPr/>
        </p:nvSpPr>
        <p:spPr>
          <a:xfrm>
            <a:off x="6315569" y="2852910"/>
            <a:ext cx="5665415" cy="3125859"/>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Aharoni" pitchFamily="2" charset="-79"/>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Example:</a:t>
            </a:r>
            <a:endParaRPr lang="cs-CZ"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endParaRPr>
          </a:p>
          <a:p>
            <a:pPr marL="0" indent="0" fontAlgn="auto">
              <a:spcAft>
                <a:spcPts val="0"/>
              </a:spcAft>
              <a:buFont typeface="Arial" pitchFamily="34" charset="0"/>
              <a:buNone/>
              <a:defRPr/>
            </a:pPr>
            <a:endParaRPr lang="de-DE" sz="2000" dirty="0">
              <a:solidFill>
                <a:schemeClr val="bg2">
                  <a:lumMod val="50000"/>
                </a:schemeClr>
              </a:solidFill>
              <a:latin typeface="Arial" pitchFamily="34" charset="0"/>
              <a:cs typeface="Arial" pitchFamily="34" charset="0"/>
            </a:endParaRPr>
          </a:p>
          <a:p>
            <a:pPr marL="0" indent="0" fontAlgn="auto">
              <a:spcAft>
                <a:spcPts val="0"/>
              </a:spcAft>
              <a:buFont typeface="Arial" pitchFamily="34" charset="0"/>
              <a:buNone/>
              <a:defRPr/>
            </a:pPr>
            <a:r>
              <a:rPr lang="de-DE" sz="2000" b="1" dirty="0" smtClean="0">
                <a:solidFill>
                  <a:schemeClr val="bg2">
                    <a:lumMod val="50000"/>
                  </a:schemeClr>
                </a:solidFill>
                <a:latin typeface="Arial" pitchFamily="34" charset="0"/>
                <a:cs typeface="Arial" pitchFamily="34" charset="0"/>
              </a:rPr>
              <a:t>As a </a:t>
            </a:r>
            <a:r>
              <a:rPr lang="de-DE" sz="2000" dirty="0" smtClean="0">
                <a:solidFill>
                  <a:schemeClr val="bg2">
                    <a:lumMod val="50000"/>
                  </a:schemeClr>
                </a:solidFill>
                <a:latin typeface="Arial" pitchFamily="34" charset="0"/>
                <a:cs typeface="Arial" pitchFamily="34" charset="0"/>
              </a:rPr>
              <a:t>user, who often uses </a:t>
            </a:r>
            <a:r>
              <a:rPr lang="de-DE" sz="2000" dirty="0" err="1" smtClean="0">
                <a:solidFill>
                  <a:schemeClr val="bg2">
                    <a:lumMod val="50000"/>
                  </a:schemeClr>
                </a:solidFill>
                <a:latin typeface="Arial" pitchFamily="34" charset="0"/>
                <a:cs typeface="Arial" pitchFamily="34" charset="0"/>
              </a:rPr>
              <a:t>the</a:t>
            </a:r>
            <a:r>
              <a:rPr lang="de-DE" sz="2000" dirty="0" smtClean="0">
                <a:solidFill>
                  <a:schemeClr val="bg2">
                    <a:lumMod val="50000"/>
                  </a:schemeClr>
                </a:solidFill>
                <a:latin typeface="Arial" pitchFamily="34" charset="0"/>
                <a:cs typeface="Arial" pitchFamily="34" charset="0"/>
              </a:rPr>
              <a:t> </a:t>
            </a:r>
            <a:r>
              <a:rPr lang="de-DE" sz="2000" dirty="0" err="1" smtClean="0">
                <a:solidFill>
                  <a:schemeClr val="bg2">
                    <a:lumMod val="50000"/>
                  </a:schemeClr>
                </a:solidFill>
                <a:latin typeface="Arial" pitchFamily="34" charset="0"/>
                <a:cs typeface="Arial" pitchFamily="34" charset="0"/>
              </a:rPr>
              <a:t>website</a:t>
            </a:r>
            <a:endParaRPr lang="cs-CZ" sz="2000" dirty="0" smtClean="0">
              <a:solidFill>
                <a:schemeClr val="bg2">
                  <a:lumMod val="50000"/>
                </a:schemeClr>
              </a:solidFill>
              <a:latin typeface="Arial" pitchFamily="34" charset="0"/>
              <a:cs typeface="Arial" pitchFamily="34" charset="0"/>
            </a:endParaRPr>
          </a:p>
          <a:p>
            <a:pPr marL="0" indent="0" fontAlgn="auto">
              <a:spcAft>
                <a:spcPts val="0"/>
              </a:spcAft>
              <a:buFont typeface="Arial" pitchFamily="34" charset="0"/>
              <a:buNone/>
              <a:defRPr/>
            </a:pPr>
            <a:endParaRPr lang="de-DE" sz="2000" dirty="0">
              <a:solidFill>
                <a:schemeClr val="bg2">
                  <a:lumMod val="50000"/>
                </a:schemeClr>
              </a:solidFill>
              <a:latin typeface="Arial" pitchFamily="34" charset="0"/>
              <a:cs typeface="Arial" pitchFamily="34" charset="0"/>
            </a:endParaRPr>
          </a:p>
          <a:p>
            <a:pPr marL="0" indent="0" fontAlgn="auto">
              <a:spcAft>
                <a:spcPts val="0"/>
              </a:spcAft>
              <a:buFont typeface="Arial" pitchFamily="34" charset="0"/>
              <a:buNone/>
              <a:defRPr/>
            </a:pPr>
            <a:r>
              <a:rPr lang="de-DE" sz="2000" b="1" dirty="0" smtClean="0">
                <a:solidFill>
                  <a:schemeClr val="bg2">
                    <a:lumMod val="50000"/>
                  </a:schemeClr>
                </a:solidFill>
                <a:latin typeface="Arial" pitchFamily="34" charset="0"/>
                <a:cs typeface="Arial" pitchFamily="34" charset="0"/>
              </a:rPr>
              <a:t>I </a:t>
            </a:r>
            <a:r>
              <a:rPr lang="de-DE" sz="2000" b="1" dirty="0" err="1" smtClean="0">
                <a:solidFill>
                  <a:schemeClr val="bg2">
                    <a:lumMod val="50000"/>
                  </a:schemeClr>
                </a:solidFill>
                <a:latin typeface="Arial" pitchFamily="34" charset="0"/>
                <a:cs typeface="Arial" pitchFamily="34" charset="0"/>
              </a:rPr>
              <a:t>want</a:t>
            </a:r>
            <a:r>
              <a:rPr lang="de-DE" sz="2000" dirty="0" smtClean="0">
                <a:solidFill>
                  <a:schemeClr val="bg2">
                    <a:lumMod val="50000"/>
                  </a:schemeClr>
                </a:solidFill>
                <a:latin typeface="Arial" pitchFamily="34" charset="0"/>
                <a:cs typeface="Arial" pitchFamily="34" charset="0"/>
              </a:rPr>
              <a:t> the system to save my customer </a:t>
            </a:r>
            <a:r>
              <a:rPr lang="de-DE" sz="2000" dirty="0" err="1" smtClean="0">
                <a:solidFill>
                  <a:schemeClr val="bg2">
                    <a:lumMod val="50000"/>
                  </a:schemeClr>
                </a:solidFill>
                <a:latin typeface="Arial" pitchFamily="34" charset="0"/>
                <a:cs typeface="Arial" pitchFamily="34" charset="0"/>
              </a:rPr>
              <a:t>data</a:t>
            </a:r>
            <a:r>
              <a:rPr lang="de-DE" sz="2000" dirty="0" smtClean="0">
                <a:solidFill>
                  <a:schemeClr val="bg2">
                    <a:lumMod val="50000"/>
                  </a:schemeClr>
                </a:solidFill>
                <a:latin typeface="Arial" pitchFamily="34" charset="0"/>
                <a:cs typeface="Arial" pitchFamily="34" charset="0"/>
              </a:rPr>
              <a:t>,</a:t>
            </a:r>
            <a:endParaRPr lang="cs-CZ" sz="2000" dirty="0" smtClean="0">
              <a:solidFill>
                <a:schemeClr val="bg2">
                  <a:lumMod val="50000"/>
                </a:schemeClr>
              </a:solidFill>
              <a:latin typeface="Arial" pitchFamily="34" charset="0"/>
              <a:cs typeface="Arial" pitchFamily="34" charset="0"/>
            </a:endParaRPr>
          </a:p>
          <a:p>
            <a:pPr marL="0" indent="0" fontAlgn="auto">
              <a:spcAft>
                <a:spcPts val="0"/>
              </a:spcAft>
              <a:buFont typeface="Arial" pitchFamily="34" charset="0"/>
              <a:buNone/>
              <a:defRPr/>
            </a:pPr>
            <a:endParaRPr lang="de-DE" sz="2000" dirty="0" smtClean="0">
              <a:solidFill>
                <a:schemeClr val="bg2">
                  <a:lumMod val="50000"/>
                </a:schemeClr>
              </a:solidFill>
              <a:latin typeface="Arial" pitchFamily="34" charset="0"/>
              <a:cs typeface="Arial" pitchFamily="34" charset="0"/>
            </a:endParaRPr>
          </a:p>
          <a:p>
            <a:pPr marL="0" indent="0" fontAlgn="auto">
              <a:spcAft>
                <a:spcPts val="0"/>
              </a:spcAft>
              <a:buFont typeface="Arial" pitchFamily="34" charset="0"/>
              <a:buNone/>
              <a:defRPr/>
            </a:pPr>
            <a:r>
              <a:rPr lang="de-DE" sz="2000" b="1" dirty="0" smtClean="0">
                <a:solidFill>
                  <a:schemeClr val="bg2">
                    <a:lumMod val="50000"/>
                  </a:schemeClr>
                </a:solidFill>
                <a:latin typeface="Arial" pitchFamily="34" charset="0"/>
                <a:cs typeface="Arial" pitchFamily="34" charset="0"/>
              </a:rPr>
              <a:t>so that </a:t>
            </a:r>
            <a:r>
              <a:rPr lang="de-DE" sz="2000" dirty="0" smtClean="0">
                <a:solidFill>
                  <a:schemeClr val="bg2">
                    <a:lumMod val="50000"/>
                  </a:schemeClr>
                </a:solidFill>
                <a:latin typeface="Arial" pitchFamily="34" charset="0"/>
                <a:cs typeface="Arial" pitchFamily="34" charset="0"/>
              </a:rPr>
              <a:t>I can do my </a:t>
            </a:r>
            <a:r>
              <a:rPr lang="de-DE" sz="2000" dirty="0" err="1" smtClean="0">
                <a:solidFill>
                  <a:schemeClr val="bg2">
                    <a:lumMod val="50000"/>
                  </a:schemeClr>
                </a:solidFill>
                <a:latin typeface="Arial" pitchFamily="34" charset="0"/>
                <a:cs typeface="Arial" pitchFamily="34" charset="0"/>
              </a:rPr>
              <a:t>shopping</a:t>
            </a:r>
            <a:r>
              <a:rPr lang="de-DE" sz="2000" dirty="0" smtClean="0">
                <a:solidFill>
                  <a:schemeClr val="bg2">
                    <a:lumMod val="50000"/>
                  </a:schemeClr>
                </a:solidFill>
                <a:latin typeface="Arial" pitchFamily="34" charset="0"/>
                <a:cs typeface="Arial" pitchFamily="34" charset="0"/>
              </a:rPr>
              <a:t> </a:t>
            </a:r>
            <a:r>
              <a:rPr lang="de-DE" sz="2000" dirty="0" err="1" smtClean="0">
                <a:solidFill>
                  <a:schemeClr val="bg2">
                    <a:lumMod val="50000"/>
                  </a:schemeClr>
                </a:solidFill>
                <a:latin typeface="Arial" pitchFamily="34" charset="0"/>
                <a:cs typeface="Arial" pitchFamily="34" charset="0"/>
              </a:rPr>
              <a:t>faster</a:t>
            </a:r>
            <a:r>
              <a:rPr lang="cs-CZ" sz="2000" dirty="0" smtClean="0">
                <a:solidFill>
                  <a:schemeClr val="bg2">
                    <a:lumMod val="50000"/>
                  </a:schemeClr>
                </a:solidFill>
                <a:latin typeface="Arial" pitchFamily="34" charset="0"/>
                <a:cs typeface="Arial" pitchFamily="34" charset="0"/>
              </a:rPr>
              <a:t>.</a:t>
            </a:r>
            <a:endParaRPr lang="de-DE" sz="2000" dirty="0">
              <a:solidFill>
                <a:schemeClr val="bg2">
                  <a:lumMod val="50000"/>
                </a:schemeClr>
              </a:solidFill>
              <a:latin typeface="Arial" pitchFamily="34" charset="0"/>
              <a:cs typeface="Arial" pitchFamily="34" charset="0"/>
            </a:endParaRPr>
          </a:p>
          <a:p>
            <a:pPr fontAlgn="auto">
              <a:spcAft>
                <a:spcPts val="0"/>
              </a:spcAft>
              <a:defRPr/>
            </a:pPr>
            <a:endParaRPr lang="de-DE" sz="2000" dirty="0" smtClean="0">
              <a:solidFill>
                <a:schemeClr val="bg2">
                  <a:lumMod val="50000"/>
                </a:schemeClr>
              </a:solidFill>
              <a:latin typeface="Arial" pitchFamily="34" charset="0"/>
              <a:cs typeface="Arial" pitchFamily="34" charset="0"/>
            </a:endParaRPr>
          </a:p>
        </p:txBody>
      </p:sp>
      <p:cxnSp>
        <p:nvCxnSpPr>
          <p:cNvPr id="11" name="Gerade Verbindung 9"/>
          <p:cNvCxnSpPr/>
          <p:nvPr/>
        </p:nvCxnSpPr>
        <p:spPr>
          <a:xfrm>
            <a:off x="5498123" y="2852910"/>
            <a:ext cx="0" cy="3213414"/>
          </a:xfrm>
          <a:prstGeom prst="line">
            <a:avLst/>
          </a:prstGeom>
          <a:noFill/>
          <a:ln w="9525" cap="flat" cmpd="sng" algn="ctr">
            <a:solidFill>
              <a:schemeClr val="bg2">
                <a:lumMod val="50000"/>
              </a:schemeClr>
            </a:solidFill>
            <a:prstDash val="solid"/>
          </a:ln>
          <a:effectLst/>
        </p:spPr>
      </p:cxnSp>
      <p:sp>
        <p:nvSpPr>
          <p:cNvPr id="15" name="Rectangle 14"/>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Tree>
    <p:extLst>
      <p:ext uri="{BB962C8B-B14F-4D97-AF65-F5344CB8AC3E}">
        <p14:creationId xmlns:p14="http://schemas.microsoft.com/office/powerpoint/2010/main" val="3711589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0344" y="620494"/>
            <a:ext cx="2579552" cy="523220"/>
          </a:xfrm>
          <a:prstGeom prst="rect">
            <a:avLst/>
          </a:prstGeom>
        </p:spPr>
        <p:txBody>
          <a:bodyPr wrap="none">
            <a:spAutoFit/>
          </a:bodyPr>
          <a:lstStyle/>
          <a:p>
            <a:r>
              <a:rPr lang="cs-CZ" sz="2800" b="1" dirty="0" smtClean="0">
                <a:solidFill>
                  <a:schemeClr val="bg2">
                    <a:lumMod val="50000"/>
                  </a:schemeClr>
                </a:solidFill>
              </a:rPr>
              <a:t>AC, DoD, DoR</a:t>
            </a:r>
            <a:endParaRPr lang="en-US" sz="2800" b="1" dirty="0">
              <a:solidFill>
                <a:schemeClr val="bg2">
                  <a:lumMod val="50000"/>
                </a:schemeClr>
              </a:solidFill>
            </a:endParaRPr>
          </a:p>
        </p:txBody>
      </p:sp>
      <p:sp>
        <p:nvSpPr>
          <p:cNvPr id="15" name="Rectangle 14"/>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
        <p:nvSpPr>
          <p:cNvPr id="2" name="Rectangle 1"/>
          <p:cNvSpPr/>
          <p:nvPr/>
        </p:nvSpPr>
        <p:spPr bwMode="auto">
          <a:xfrm>
            <a:off x="1717432" y="2848708"/>
            <a:ext cx="3411416" cy="284870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r>
              <a:rPr lang="en-US" sz="1800" b="1" dirty="0" smtClean="0">
                <a:solidFill>
                  <a:schemeClr val="accent1">
                    <a:lumMod val="50000"/>
                  </a:schemeClr>
                </a:solidFill>
              </a:rPr>
              <a:t>Task</a:t>
            </a:r>
            <a:endParaRPr lang="cs-CZ" sz="1800" b="1" dirty="0" err="1" smtClean="0">
              <a:solidFill>
                <a:schemeClr val="accent1">
                  <a:lumMod val="50000"/>
                </a:schemeClr>
              </a:solidFill>
            </a:endParaRPr>
          </a:p>
        </p:txBody>
      </p:sp>
      <p:sp>
        <p:nvSpPr>
          <p:cNvPr id="6" name="Rectangle 5"/>
          <p:cNvSpPr/>
          <p:nvPr/>
        </p:nvSpPr>
        <p:spPr bwMode="auto">
          <a:xfrm>
            <a:off x="697523" y="2848706"/>
            <a:ext cx="949569" cy="284870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vert270" wrap="square" lIns="108000" tIns="54000" rIns="108000" bIns="54000" numCol="1" spcCol="72000" rtlCol="0" anchor="ctr">
            <a:noAutofit/>
          </a:bodyPr>
          <a:lstStyle/>
          <a:p>
            <a:pPr algn="ctr">
              <a:lnSpc>
                <a:spcPct val="110000"/>
              </a:lnSpc>
              <a:spcBef>
                <a:spcPct val="0"/>
              </a:spcBef>
              <a:buFont typeface="Wingdings" charset="0"/>
              <a:buNone/>
            </a:pPr>
            <a:r>
              <a:rPr lang="cs-CZ" sz="1800" b="1" dirty="0" smtClean="0">
                <a:solidFill>
                  <a:schemeClr val="accent1">
                    <a:lumMod val="50000"/>
                  </a:schemeClr>
                </a:solidFill>
              </a:rPr>
              <a:t>Definition of Ready (DoR)</a:t>
            </a:r>
          </a:p>
        </p:txBody>
      </p:sp>
      <p:sp>
        <p:nvSpPr>
          <p:cNvPr id="7" name="Rectangle 6"/>
          <p:cNvSpPr/>
          <p:nvPr/>
        </p:nvSpPr>
        <p:spPr bwMode="auto">
          <a:xfrm>
            <a:off x="5205049" y="2848704"/>
            <a:ext cx="949569" cy="284870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vert270" wrap="square" lIns="108000" tIns="54000" rIns="108000" bIns="54000" numCol="1" spcCol="72000" rtlCol="0" anchor="ctr">
            <a:noAutofit/>
          </a:bodyPr>
          <a:lstStyle/>
          <a:p>
            <a:pPr algn="ctr">
              <a:lnSpc>
                <a:spcPct val="110000"/>
              </a:lnSpc>
              <a:spcBef>
                <a:spcPct val="0"/>
              </a:spcBef>
              <a:buFont typeface="Wingdings" charset="0"/>
              <a:buNone/>
            </a:pPr>
            <a:r>
              <a:rPr lang="cs-CZ" sz="1800" b="1" dirty="0" smtClean="0">
                <a:solidFill>
                  <a:schemeClr val="accent1">
                    <a:lumMod val="50000"/>
                  </a:schemeClr>
                </a:solidFill>
              </a:rPr>
              <a:t>Definition of Done</a:t>
            </a:r>
          </a:p>
          <a:p>
            <a:pPr algn="ctr">
              <a:lnSpc>
                <a:spcPct val="110000"/>
              </a:lnSpc>
              <a:spcBef>
                <a:spcPct val="0"/>
              </a:spcBef>
              <a:buFont typeface="Wingdings" charset="0"/>
              <a:buNone/>
            </a:pPr>
            <a:r>
              <a:rPr lang="cs-CZ" sz="1800" b="1" dirty="0" smtClean="0">
                <a:solidFill>
                  <a:schemeClr val="accent1">
                    <a:lumMod val="50000"/>
                  </a:schemeClr>
                </a:solidFill>
              </a:rPr>
              <a:t> (DoD)</a:t>
            </a:r>
          </a:p>
        </p:txBody>
      </p:sp>
      <p:sp>
        <p:nvSpPr>
          <p:cNvPr id="8" name="Rectangle 7"/>
          <p:cNvSpPr/>
          <p:nvPr/>
        </p:nvSpPr>
        <p:spPr bwMode="auto">
          <a:xfrm>
            <a:off x="1717432" y="1887416"/>
            <a:ext cx="3411416" cy="879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r>
              <a:rPr lang="cs-CZ" sz="1800" b="1" dirty="0" smtClean="0">
                <a:solidFill>
                  <a:schemeClr val="accent1">
                    <a:lumMod val="50000"/>
                  </a:schemeClr>
                </a:solidFill>
              </a:rPr>
              <a:t>Acceptance Criteria (</a:t>
            </a:r>
            <a:r>
              <a:rPr lang="en-US" sz="1800" b="1" dirty="0" smtClean="0">
                <a:solidFill>
                  <a:schemeClr val="accent1">
                    <a:lumMod val="50000"/>
                  </a:schemeClr>
                </a:solidFill>
              </a:rPr>
              <a:t>AC</a:t>
            </a:r>
            <a:r>
              <a:rPr lang="cs-CZ" sz="1800" b="1" dirty="0" smtClean="0">
                <a:solidFill>
                  <a:schemeClr val="accent1">
                    <a:lumMod val="50000"/>
                  </a:schemeClr>
                </a:solidFill>
              </a:rPr>
              <a:t>)</a:t>
            </a:r>
          </a:p>
        </p:txBody>
      </p:sp>
      <p:sp>
        <p:nvSpPr>
          <p:cNvPr id="4" name="TextBox 3"/>
          <p:cNvSpPr txBox="1"/>
          <p:nvPr/>
        </p:nvSpPr>
        <p:spPr>
          <a:xfrm>
            <a:off x="6447692" y="1645476"/>
            <a:ext cx="5498123" cy="4702826"/>
          </a:xfrm>
          <a:prstGeom prst="rect">
            <a:avLst/>
          </a:prstGeom>
          <a:noFill/>
        </p:spPr>
        <p:txBody>
          <a:bodyPr wrap="square" lIns="0" tIns="0" rIns="0" bIns="0" rtlCol="0">
            <a:spAutoFit/>
          </a:bodyPr>
          <a:lstStyle/>
          <a:p>
            <a:r>
              <a:rPr lang="en-US" sz="1600" b="1" dirty="0" smtClean="0">
                <a:solidFill>
                  <a:schemeClr val="bg2">
                    <a:lumMod val="50000"/>
                  </a:schemeClr>
                </a:solidFill>
                <a:effectLst>
                  <a:outerShdw blurRad="38100" dist="38100" dir="2700000" algn="tl">
                    <a:srgbClr val="000000">
                      <a:alpha val="43137"/>
                    </a:srgbClr>
                  </a:outerShdw>
                </a:effectLst>
              </a:rPr>
              <a:t>Acceptance criteria</a:t>
            </a:r>
            <a:r>
              <a:rPr lang="cs-CZ" sz="1600" b="1" dirty="0" smtClean="0">
                <a:solidFill>
                  <a:schemeClr val="bg2">
                    <a:lumMod val="50000"/>
                  </a:schemeClr>
                </a:solidFill>
                <a:effectLst>
                  <a:outerShdw blurRad="38100" dist="38100" dir="2700000" algn="tl">
                    <a:srgbClr val="000000">
                      <a:alpha val="43137"/>
                    </a:srgbClr>
                  </a:outerShdw>
                </a:effectLst>
              </a:rPr>
              <a:t> (AC)</a:t>
            </a:r>
            <a:endParaRPr lang="en-US" sz="1600" b="1" dirty="0" smtClean="0">
              <a:solidFill>
                <a:schemeClr val="bg2">
                  <a:lumMod val="50000"/>
                </a:schemeClr>
              </a:solidFill>
              <a:effectLst>
                <a:outerShdw blurRad="38100" dist="38100" dir="2700000" algn="tl">
                  <a:srgbClr val="000000">
                    <a:alpha val="43137"/>
                  </a:srgbClr>
                </a:outerShdw>
              </a:effectLst>
            </a:endParaRPr>
          </a:p>
          <a:p>
            <a:pPr>
              <a:buFont typeface="Arial" pitchFamily="34" charset="0"/>
              <a:buChar char="•"/>
            </a:pPr>
            <a:r>
              <a:rPr lang="cs-CZ" sz="1600" dirty="0" smtClean="0">
                <a:solidFill>
                  <a:schemeClr val="bg2">
                    <a:lumMod val="50000"/>
                  </a:schemeClr>
                </a:solidFill>
              </a:rPr>
              <a:t> </a:t>
            </a:r>
            <a:r>
              <a:rPr lang="en-US" sz="1600" dirty="0" smtClean="0">
                <a:solidFill>
                  <a:schemeClr val="bg2">
                    <a:lumMod val="50000"/>
                  </a:schemeClr>
                </a:solidFill>
              </a:rPr>
              <a:t>to </a:t>
            </a:r>
            <a:r>
              <a:rPr lang="en-US" sz="1600" dirty="0">
                <a:solidFill>
                  <a:schemeClr val="bg2">
                    <a:lumMod val="50000"/>
                  </a:schemeClr>
                </a:solidFill>
              </a:rPr>
              <a:t>clarify what the team should build before they start </a:t>
            </a:r>
            <a:r>
              <a:rPr lang="en-US" sz="1600" dirty="0" smtClean="0">
                <a:solidFill>
                  <a:schemeClr val="bg2">
                    <a:lumMod val="50000"/>
                  </a:schemeClr>
                </a:solidFill>
              </a:rPr>
              <a:t>work</a:t>
            </a:r>
            <a:endParaRPr lang="en-US" sz="1600" dirty="0">
              <a:solidFill>
                <a:schemeClr val="bg2">
                  <a:lumMod val="50000"/>
                </a:schemeClr>
              </a:solidFill>
            </a:endParaRPr>
          </a:p>
          <a:p>
            <a:pPr>
              <a:buFont typeface="Arial" pitchFamily="34" charset="0"/>
              <a:buChar char="•"/>
            </a:pPr>
            <a:r>
              <a:rPr lang="cs-CZ" sz="1600" dirty="0" smtClean="0">
                <a:solidFill>
                  <a:schemeClr val="bg2">
                    <a:lumMod val="50000"/>
                  </a:schemeClr>
                </a:solidFill>
              </a:rPr>
              <a:t> </a:t>
            </a:r>
            <a:r>
              <a:rPr lang="en-US" sz="1600" dirty="0" smtClean="0">
                <a:solidFill>
                  <a:schemeClr val="bg2">
                    <a:lumMod val="50000"/>
                  </a:schemeClr>
                </a:solidFill>
              </a:rPr>
              <a:t>to </a:t>
            </a:r>
            <a:r>
              <a:rPr lang="en-US" sz="1600" dirty="0">
                <a:solidFill>
                  <a:schemeClr val="bg2">
                    <a:lumMod val="50000"/>
                  </a:schemeClr>
                </a:solidFill>
              </a:rPr>
              <a:t>ensure everyone has a common understanding of the </a:t>
            </a:r>
            <a:r>
              <a:rPr lang="cs-CZ" sz="1600" dirty="0" smtClean="0">
                <a:solidFill>
                  <a:schemeClr val="bg2">
                    <a:lumMod val="50000"/>
                  </a:schemeClr>
                </a:solidFill>
              </a:rPr>
              <a:t>     </a:t>
            </a:r>
            <a:r>
              <a:rPr lang="cs-CZ" sz="1600" dirty="0" smtClean="0">
                <a:solidFill>
                  <a:schemeClr val="accent2">
                    <a:lumMod val="20000"/>
                    <a:lumOff val="80000"/>
                  </a:schemeClr>
                </a:solidFill>
              </a:rPr>
              <a:t>..</a:t>
            </a:r>
            <a:r>
              <a:rPr lang="en-US" sz="1600" dirty="0" smtClean="0">
                <a:solidFill>
                  <a:schemeClr val="bg2">
                    <a:lumMod val="50000"/>
                  </a:schemeClr>
                </a:solidFill>
              </a:rPr>
              <a:t>problem</a:t>
            </a:r>
            <a:endParaRPr lang="en-US" sz="1600" dirty="0">
              <a:solidFill>
                <a:schemeClr val="bg2">
                  <a:lumMod val="50000"/>
                </a:schemeClr>
              </a:solidFill>
            </a:endParaRPr>
          </a:p>
          <a:p>
            <a:pPr>
              <a:buFont typeface="Arial" pitchFamily="34" charset="0"/>
              <a:buChar char="•"/>
            </a:pPr>
            <a:r>
              <a:rPr lang="cs-CZ" sz="1600" dirty="0" smtClean="0">
                <a:solidFill>
                  <a:schemeClr val="bg2">
                    <a:lumMod val="50000"/>
                  </a:schemeClr>
                </a:solidFill>
              </a:rPr>
              <a:t> </a:t>
            </a:r>
            <a:r>
              <a:rPr lang="en-US" sz="1600" dirty="0" smtClean="0">
                <a:solidFill>
                  <a:schemeClr val="bg2">
                    <a:lumMod val="50000"/>
                  </a:schemeClr>
                </a:solidFill>
              </a:rPr>
              <a:t>to </a:t>
            </a:r>
            <a:r>
              <a:rPr lang="en-US" sz="1600" dirty="0">
                <a:solidFill>
                  <a:schemeClr val="bg2">
                    <a:lumMod val="50000"/>
                  </a:schemeClr>
                </a:solidFill>
              </a:rPr>
              <a:t>help the team members know when the Story is </a:t>
            </a:r>
            <a:r>
              <a:rPr lang="cs-CZ" sz="1600" dirty="0" smtClean="0">
                <a:solidFill>
                  <a:schemeClr val="accent2">
                    <a:lumMod val="20000"/>
                    <a:lumOff val="80000"/>
                  </a:schemeClr>
                </a:solidFill>
              </a:rPr>
              <a:t>.. ..</a:t>
            </a:r>
            <a:r>
              <a:rPr lang="en-US" sz="1600" dirty="0" smtClean="0">
                <a:solidFill>
                  <a:schemeClr val="bg2">
                    <a:lumMod val="50000"/>
                  </a:schemeClr>
                </a:solidFill>
              </a:rPr>
              <a:t>complete</a:t>
            </a:r>
            <a:endParaRPr lang="en-US" sz="1600" dirty="0">
              <a:solidFill>
                <a:schemeClr val="bg2">
                  <a:lumMod val="50000"/>
                </a:schemeClr>
              </a:solidFill>
            </a:endParaRPr>
          </a:p>
          <a:p>
            <a:pPr>
              <a:buFont typeface="Arial" pitchFamily="34" charset="0"/>
              <a:buChar char="•"/>
            </a:pPr>
            <a:r>
              <a:rPr lang="cs-CZ" sz="1600" dirty="0" smtClean="0">
                <a:solidFill>
                  <a:schemeClr val="bg2">
                    <a:lumMod val="50000"/>
                  </a:schemeClr>
                </a:solidFill>
              </a:rPr>
              <a:t> </a:t>
            </a:r>
            <a:r>
              <a:rPr lang="en-US" sz="1600" dirty="0" smtClean="0">
                <a:solidFill>
                  <a:schemeClr val="bg2">
                    <a:lumMod val="50000"/>
                  </a:schemeClr>
                </a:solidFill>
              </a:rPr>
              <a:t>to </a:t>
            </a:r>
            <a:r>
              <a:rPr lang="en-US" sz="1600" dirty="0">
                <a:solidFill>
                  <a:schemeClr val="bg2">
                    <a:lumMod val="50000"/>
                  </a:schemeClr>
                </a:solidFill>
              </a:rPr>
              <a:t>help verify the Story via automated tests</a:t>
            </a:r>
            <a:r>
              <a:rPr lang="en-US" sz="1600" dirty="0" smtClean="0">
                <a:solidFill>
                  <a:schemeClr val="bg2">
                    <a:lumMod val="50000"/>
                  </a:schemeClr>
                </a:solidFill>
              </a:rPr>
              <a:t>.</a:t>
            </a:r>
            <a:endParaRPr lang="en-US" sz="1600" dirty="0">
              <a:solidFill>
                <a:schemeClr val="bg2">
                  <a:lumMod val="50000"/>
                </a:schemeClr>
              </a:solidFill>
            </a:endParaRPr>
          </a:p>
          <a:p>
            <a:pPr>
              <a:lnSpc>
                <a:spcPct val="110000"/>
              </a:lnSpc>
              <a:spcBef>
                <a:spcPts val="0"/>
              </a:spcBef>
            </a:pPr>
            <a:r>
              <a:rPr lang="en-US" sz="1600" b="1" dirty="0" smtClean="0">
                <a:solidFill>
                  <a:schemeClr val="bg2">
                    <a:lumMod val="50000"/>
                  </a:schemeClr>
                </a:solidFill>
                <a:effectLst>
                  <a:outerShdw blurRad="38100" dist="38100" dir="2700000" algn="tl">
                    <a:srgbClr val="000000">
                      <a:alpha val="43137"/>
                    </a:srgbClr>
                  </a:outerShdw>
                </a:effectLst>
              </a:rPr>
              <a:t>Definition of Done</a:t>
            </a:r>
            <a:r>
              <a:rPr lang="cs-CZ" sz="1600" b="1" dirty="0" smtClean="0">
                <a:solidFill>
                  <a:schemeClr val="bg2">
                    <a:lumMod val="50000"/>
                  </a:schemeClr>
                </a:solidFill>
                <a:effectLst>
                  <a:outerShdw blurRad="38100" dist="38100" dir="2700000" algn="tl">
                    <a:srgbClr val="000000">
                      <a:alpha val="43137"/>
                    </a:srgbClr>
                  </a:outerShdw>
                </a:effectLst>
              </a:rPr>
              <a:t> (DoD)</a:t>
            </a:r>
            <a:r>
              <a:rPr lang="en-US" sz="1600" b="1" dirty="0" smtClean="0">
                <a:solidFill>
                  <a:schemeClr val="bg2">
                    <a:lumMod val="50000"/>
                  </a:schemeClr>
                </a:solidFill>
                <a:effectLst>
                  <a:outerShdw blurRad="38100" dist="38100" dir="2700000" algn="tl">
                    <a:srgbClr val="000000">
                      <a:alpha val="43137"/>
                    </a:srgbClr>
                  </a:outerShdw>
                </a:effectLst>
              </a:rPr>
              <a:t> </a:t>
            </a:r>
            <a:r>
              <a:rPr lang="en-US" sz="1600" dirty="0">
                <a:solidFill>
                  <a:schemeClr val="bg2">
                    <a:lumMod val="50000"/>
                  </a:schemeClr>
                </a:solidFill>
              </a:rPr>
              <a:t>an agreement between Development Team and the Product Owner on what needs to be completed for each user story – and it is often standardized across the company in order to guarantee consistent delivery of </a:t>
            </a:r>
            <a:r>
              <a:rPr lang="en-US" sz="1600" dirty="0" smtClean="0">
                <a:solidFill>
                  <a:schemeClr val="bg2">
                    <a:lumMod val="50000"/>
                  </a:schemeClr>
                </a:solidFill>
              </a:rPr>
              <a:t>quality</a:t>
            </a:r>
            <a:endParaRPr lang="en-US" sz="1600" dirty="0">
              <a:solidFill>
                <a:schemeClr val="bg2">
                  <a:lumMod val="50000"/>
                </a:schemeClr>
              </a:solidFill>
            </a:endParaRPr>
          </a:p>
          <a:p>
            <a:pPr>
              <a:lnSpc>
                <a:spcPct val="110000"/>
              </a:lnSpc>
              <a:spcBef>
                <a:spcPts val="0"/>
              </a:spcBef>
            </a:pPr>
            <a:r>
              <a:rPr lang="en-US" sz="1600" b="1" dirty="0" smtClean="0">
                <a:solidFill>
                  <a:schemeClr val="bg2">
                    <a:lumMod val="50000"/>
                  </a:schemeClr>
                </a:solidFill>
                <a:effectLst>
                  <a:outerShdw blurRad="38100" dist="38100" dir="2700000" algn="tl">
                    <a:srgbClr val="000000">
                      <a:alpha val="43137"/>
                    </a:srgbClr>
                  </a:outerShdw>
                </a:effectLst>
              </a:rPr>
              <a:t>Definition of Ready</a:t>
            </a:r>
            <a:r>
              <a:rPr lang="cs-CZ" sz="1600" b="1" dirty="0" smtClean="0">
                <a:solidFill>
                  <a:schemeClr val="bg2">
                    <a:lumMod val="50000"/>
                  </a:schemeClr>
                </a:solidFill>
                <a:effectLst>
                  <a:outerShdw blurRad="38100" dist="38100" dir="2700000" algn="tl">
                    <a:srgbClr val="000000">
                      <a:alpha val="43137"/>
                    </a:srgbClr>
                  </a:outerShdw>
                </a:effectLst>
              </a:rPr>
              <a:t> (DoR)</a:t>
            </a:r>
            <a:r>
              <a:rPr lang="en-US" sz="1600" b="1" dirty="0" smtClean="0">
                <a:solidFill>
                  <a:schemeClr val="bg2">
                    <a:lumMod val="50000"/>
                  </a:schemeClr>
                </a:solidFill>
                <a:effectLst>
                  <a:outerShdw blurRad="38100" dist="38100" dir="2700000" algn="tl">
                    <a:srgbClr val="000000">
                      <a:alpha val="43137"/>
                    </a:srgbClr>
                  </a:outerShdw>
                </a:effectLst>
              </a:rPr>
              <a:t> </a:t>
            </a:r>
            <a:r>
              <a:rPr lang="en-US" sz="1600" dirty="0" smtClean="0">
                <a:solidFill>
                  <a:schemeClr val="bg2">
                    <a:lumMod val="50000"/>
                  </a:schemeClr>
                </a:solidFill>
              </a:rPr>
              <a:t>- </a:t>
            </a:r>
            <a:r>
              <a:rPr lang="cs-CZ" sz="1600" u="sng" dirty="0">
                <a:solidFill>
                  <a:schemeClr val="bg2">
                    <a:lumMod val="50000"/>
                  </a:schemeClr>
                </a:solidFill>
              </a:rPr>
              <a:t>clear, feasible and </a:t>
            </a:r>
            <a:r>
              <a:rPr lang="cs-CZ" sz="1600" u="sng" dirty="0" smtClean="0">
                <a:solidFill>
                  <a:schemeClr val="bg2">
                    <a:lumMod val="50000"/>
                  </a:schemeClr>
                </a:solidFill>
              </a:rPr>
              <a:t>testable</a:t>
            </a:r>
            <a:r>
              <a:rPr lang="en-US" sz="1600" u="sng" dirty="0" smtClean="0">
                <a:solidFill>
                  <a:schemeClr val="bg2">
                    <a:lumMod val="50000"/>
                  </a:schemeClr>
                </a:solidFill>
              </a:rPr>
              <a:t>, </a:t>
            </a:r>
            <a:r>
              <a:rPr lang="cs-CZ" sz="1600" dirty="0" smtClean="0">
                <a:solidFill>
                  <a:schemeClr val="bg2">
                    <a:lumMod val="50000"/>
                  </a:schemeClr>
                </a:solidFill>
              </a:rPr>
              <a:t>“</a:t>
            </a:r>
            <a:r>
              <a:rPr lang="cs-CZ" sz="1600" dirty="0">
                <a:solidFill>
                  <a:schemeClr val="bg2">
                    <a:lumMod val="50000"/>
                  </a:schemeClr>
                </a:solidFill>
              </a:rPr>
              <a:t>garbage in, garbage out</a:t>
            </a:r>
            <a:r>
              <a:rPr lang="cs-CZ" sz="1600" dirty="0" smtClean="0">
                <a:solidFill>
                  <a:schemeClr val="bg2">
                    <a:lumMod val="50000"/>
                  </a:schemeClr>
                </a:solidFill>
              </a:rPr>
              <a:t>”</a:t>
            </a:r>
            <a:r>
              <a:rPr lang="en-US" sz="1600" dirty="0">
                <a:solidFill>
                  <a:schemeClr val="bg2">
                    <a:lumMod val="50000"/>
                  </a:schemeClr>
                </a:solidFill>
              </a:rPr>
              <a:t/>
            </a:r>
            <a:br>
              <a:rPr lang="en-US" sz="1600" dirty="0">
                <a:solidFill>
                  <a:schemeClr val="bg2">
                    <a:lumMod val="50000"/>
                  </a:schemeClr>
                </a:solidFill>
              </a:rPr>
            </a:br>
            <a:r>
              <a:rPr lang="en-US" sz="1600" b="1" dirty="0" smtClean="0">
                <a:solidFill>
                  <a:schemeClr val="bg2">
                    <a:lumMod val="50000"/>
                  </a:schemeClr>
                </a:solidFill>
                <a:effectLst>
                  <a:outerShdw blurRad="38100" dist="38100" dir="2700000" algn="tl">
                    <a:srgbClr val="000000">
                      <a:alpha val="43137"/>
                    </a:srgbClr>
                  </a:outerShdw>
                </a:effectLst>
              </a:rPr>
              <a:t>Task</a:t>
            </a:r>
            <a:r>
              <a:rPr lang="en-US" sz="1600" dirty="0" smtClean="0">
                <a:solidFill>
                  <a:schemeClr val="bg2">
                    <a:lumMod val="50000"/>
                  </a:schemeClr>
                </a:solidFill>
                <a:effectLst>
                  <a:outerShdw blurRad="38100" dist="38100" dir="2700000" algn="tl">
                    <a:srgbClr val="000000">
                      <a:alpha val="43137"/>
                    </a:srgbClr>
                  </a:outerShdw>
                </a:effectLst>
              </a:rPr>
              <a:t> </a:t>
            </a:r>
            <a:r>
              <a:rPr lang="en-US" sz="1600" dirty="0" smtClean="0">
                <a:solidFill>
                  <a:schemeClr val="bg2">
                    <a:lumMod val="50000"/>
                  </a:schemeClr>
                </a:solidFill>
              </a:rPr>
              <a:t>- is deliberately</a:t>
            </a:r>
            <a:r>
              <a:rPr lang="cs-CZ" sz="1600" dirty="0" smtClean="0">
                <a:solidFill>
                  <a:schemeClr val="bg2">
                    <a:lumMod val="50000"/>
                  </a:schemeClr>
                </a:solidFill>
              </a:rPr>
              <a:t> </a:t>
            </a:r>
            <a:r>
              <a:rPr lang="en-US" sz="1600" dirty="0" smtClean="0">
                <a:solidFill>
                  <a:schemeClr val="bg2">
                    <a:lumMod val="50000"/>
                  </a:schemeClr>
                </a:solidFill>
              </a:rPr>
              <a:t>vague</a:t>
            </a:r>
            <a:r>
              <a:rPr lang="en-US" sz="1600" dirty="0">
                <a:solidFill>
                  <a:schemeClr val="bg2">
                    <a:lumMod val="50000"/>
                  </a:schemeClr>
                </a:solidFill>
              </a:rPr>
              <a:t>, allowing the precise details that will help the implementation to be discovered at the last responsible moment. Acceptance Criteria are the precise details</a:t>
            </a:r>
            <a:r>
              <a:rPr lang="en-US" sz="1400" dirty="0">
                <a:solidFill>
                  <a:schemeClr val="bg2">
                    <a:lumMod val="50000"/>
                  </a:schemeClr>
                </a:solidFill>
              </a:rPr>
              <a:t>. </a:t>
            </a:r>
            <a:endParaRPr lang="cs-CZ" sz="1400" dirty="0" err="1" smtClean="0">
              <a:solidFill>
                <a:schemeClr val="bg2">
                  <a:lumMod val="50000"/>
                </a:schemeClr>
              </a:solidFill>
            </a:endParaRPr>
          </a:p>
        </p:txBody>
      </p:sp>
    </p:spTree>
    <p:extLst>
      <p:ext uri="{BB962C8B-B14F-4D97-AF65-F5344CB8AC3E}">
        <p14:creationId xmlns:p14="http://schemas.microsoft.com/office/powerpoint/2010/main" val="181687734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0344" y="620494"/>
            <a:ext cx="3321743" cy="523220"/>
          </a:xfrm>
          <a:prstGeom prst="rect">
            <a:avLst/>
          </a:prstGeom>
        </p:spPr>
        <p:txBody>
          <a:bodyPr wrap="none">
            <a:spAutoFit/>
          </a:bodyPr>
          <a:lstStyle/>
          <a:p>
            <a:r>
              <a:rPr lang="cs-CZ" sz="2800" b="1" dirty="0" smtClean="0">
                <a:solidFill>
                  <a:schemeClr val="bg2">
                    <a:lumMod val="50000"/>
                  </a:schemeClr>
                </a:solidFill>
              </a:rPr>
              <a:t>Multitasking game</a:t>
            </a:r>
            <a:endParaRPr lang="en-US" sz="2800" b="1" dirty="0">
              <a:solidFill>
                <a:schemeClr val="bg2">
                  <a:lumMod val="50000"/>
                </a:schemeClr>
              </a:solidFill>
            </a:endParaRPr>
          </a:p>
        </p:txBody>
      </p:sp>
      <p:sp>
        <p:nvSpPr>
          <p:cNvPr id="15" name="Rectangle 14"/>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pic>
        <p:nvPicPr>
          <p:cNvPr id="61444" name="Picture 4" descr="C:\Users\z001tydw\AppData\Local\Microsoft\Windows\Temporary Internet Files\Content.IE5\KKRV1BBM\pacman-151558_640[1].png"/>
          <p:cNvPicPr>
            <a:picLocks noChangeAspect="1" noChangeArrowheads="1"/>
          </p:cNvPicPr>
          <p:nvPr/>
        </p:nvPicPr>
        <p:blipFill>
          <a:blip r:embed="rId2" cstate="print"/>
          <a:srcRect/>
          <a:stretch>
            <a:fillRect/>
          </a:stretch>
        </p:blipFill>
        <p:spPr bwMode="auto">
          <a:xfrm>
            <a:off x="510344" y="2394048"/>
            <a:ext cx="4463317" cy="3263801"/>
          </a:xfrm>
          <a:prstGeom prst="rect">
            <a:avLst/>
          </a:prstGeom>
          <a:noFill/>
        </p:spPr>
      </p:pic>
      <p:graphicFrame>
        <p:nvGraphicFramePr>
          <p:cNvPr id="12" name="Diagram 11"/>
          <p:cNvGraphicFramePr/>
          <p:nvPr>
            <p:extLst>
              <p:ext uri="{D42A27DB-BD31-4B8C-83A1-F6EECF244321}">
                <p14:modId xmlns:p14="http://schemas.microsoft.com/office/powerpoint/2010/main" val="4002513432"/>
              </p:ext>
            </p:extLst>
          </p:nvPr>
        </p:nvGraphicFramePr>
        <p:xfrm>
          <a:off x="4973661" y="1268413"/>
          <a:ext cx="7254847" cy="4941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158971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sp>
        <p:nvSpPr>
          <p:cNvPr id="8" name="Inhaltsplatzhalter 1"/>
          <p:cNvSpPr txBox="1">
            <a:spLocks/>
          </p:cNvSpPr>
          <p:nvPr/>
        </p:nvSpPr>
        <p:spPr>
          <a:xfrm>
            <a:off x="510344" y="1627059"/>
            <a:ext cx="8786056"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Aharoni" pitchFamily="2" charset="-79"/>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rgbClr val="879BAA"/>
              </a:buClr>
              <a:buFont typeface="Arial" pitchFamily="34" charset="0"/>
              <a:buNone/>
              <a:defRPr/>
            </a:pPr>
            <a:r>
              <a:rPr lang="en-US"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Vision:</a:t>
            </a:r>
            <a:endParaRPr lang="cs-CZ"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endParaRPr>
          </a:p>
          <a:p>
            <a:pPr marL="0" indent="0" fontAlgn="auto">
              <a:spcAft>
                <a:spcPts val="0"/>
              </a:spcAft>
              <a:buClr>
                <a:srgbClr val="879BAA"/>
              </a:buClr>
              <a:buFont typeface="Arial" pitchFamily="34" charset="0"/>
              <a:buNone/>
              <a:defRPr/>
            </a:pPr>
            <a:endParaRPr lang="en-US"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endParaRP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For</a:t>
            </a:r>
            <a:r>
              <a:rPr lang="en-US" sz="2000" dirty="0" smtClean="0">
                <a:solidFill>
                  <a:schemeClr val="bg2">
                    <a:lumMod val="50000"/>
                  </a:schemeClr>
                </a:solidFill>
                <a:latin typeface="Arial" pitchFamily="34" charset="0"/>
                <a:cs typeface="Arial" pitchFamily="34" charset="0"/>
              </a:rPr>
              <a:t> all the commuting employees,</a:t>
            </a:r>
            <a:endParaRPr lang="cs-CZ" sz="2000" dirty="0" smtClean="0">
              <a:solidFill>
                <a:schemeClr val="bg2">
                  <a:lumMod val="50000"/>
                </a:schemeClr>
              </a:solidFill>
              <a:latin typeface="Arial" pitchFamily="34" charset="0"/>
              <a:cs typeface="Arial" pitchFamily="34" charset="0"/>
            </a:endParaRP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who</a:t>
            </a:r>
            <a:r>
              <a:rPr lang="en-US" sz="2000" dirty="0" smtClean="0">
                <a:solidFill>
                  <a:schemeClr val="bg2">
                    <a:lumMod val="50000"/>
                  </a:schemeClr>
                </a:solidFill>
                <a:latin typeface="Arial" pitchFamily="34" charset="0"/>
                <a:cs typeface="Arial" pitchFamily="34" charset="0"/>
              </a:rPr>
              <a:t> wants behave green,</a:t>
            </a:r>
            <a:endParaRPr lang="cs-CZ" sz="2000" dirty="0" smtClean="0">
              <a:solidFill>
                <a:schemeClr val="bg2">
                  <a:lumMod val="50000"/>
                </a:schemeClr>
              </a:solidFill>
              <a:latin typeface="Arial" pitchFamily="34" charset="0"/>
              <a:cs typeface="Arial" pitchFamily="34" charset="0"/>
            </a:endParaRP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the </a:t>
            </a:r>
            <a:r>
              <a:rPr lang="en-US" sz="2000" dirty="0" smtClean="0">
                <a:solidFill>
                  <a:schemeClr val="bg2">
                    <a:lumMod val="50000"/>
                  </a:schemeClr>
                </a:solidFill>
                <a:latin typeface="Arial" pitchFamily="34" charset="0"/>
                <a:cs typeface="Arial" pitchFamily="34" charset="0"/>
              </a:rPr>
              <a:t>new SIEMENS LEGO CITY </a:t>
            </a: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is a</a:t>
            </a:r>
            <a:r>
              <a:rPr lang="en-US" sz="2000" dirty="0" smtClean="0">
                <a:solidFill>
                  <a:schemeClr val="bg2">
                    <a:lumMod val="50000"/>
                  </a:schemeClr>
                </a:solidFill>
                <a:latin typeface="Arial" pitchFamily="34" charset="0"/>
                <a:cs typeface="Arial" pitchFamily="34" charset="0"/>
              </a:rPr>
              <a:t> bicycle friendly Siemens campus,</a:t>
            </a: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that can </a:t>
            </a:r>
            <a:r>
              <a:rPr lang="en-US" sz="2000" dirty="0" smtClean="0">
                <a:solidFill>
                  <a:schemeClr val="bg2">
                    <a:lumMod val="50000"/>
                  </a:schemeClr>
                </a:solidFill>
                <a:latin typeface="Arial" pitchFamily="34" charset="0"/>
                <a:cs typeface="Arial" pitchFamily="34" charset="0"/>
              </a:rPr>
              <a:t>drastically  reduce CO</a:t>
            </a:r>
            <a:r>
              <a:rPr lang="en-US" sz="1400" dirty="0" smtClean="0">
                <a:solidFill>
                  <a:schemeClr val="bg2">
                    <a:lumMod val="50000"/>
                  </a:schemeClr>
                </a:solidFill>
                <a:latin typeface="Arial" pitchFamily="34" charset="0"/>
                <a:cs typeface="Arial" pitchFamily="34" charset="0"/>
              </a:rPr>
              <a:t>2 </a:t>
            </a:r>
            <a:r>
              <a:rPr lang="en-US" sz="2000" dirty="0" smtClean="0">
                <a:solidFill>
                  <a:schemeClr val="bg2">
                    <a:lumMod val="50000"/>
                  </a:schemeClr>
                </a:solidFill>
                <a:latin typeface="Arial" pitchFamily="34" charset="0"/>
                <a:cs typeface="Arial" pitchFamily="34" charset="0"/>
              </a:rPr>
              <a:t>produced by commuting</a:t>
            </a:r>
            <a:endParaRPr lang="en-US" sz="1600" dirty="0" smtClean="0">
              <a:solidFill>
                <a:schemeClr val="bg2">
                  <a:lumMod val="50000"/>
                </a:schemeClr>
              </a:solidFill>
              <a:latin typeface="Arial" pitchFamily="34" charset="0"/>
              <a:cs typeface="Arial" pitchFamily="34" charset="0"/>
            </a:endParaRPr>
          </a:p>
          <a:p>
            <a:pPr marL="0" indent="0" fontAlgn="auto">
              <a:spcAft>
                <a:spcPts val="0"/>
              </a:spcAft>
              <a:buClr>
                <a:srgbClr val="879BAA"/>
              </a:buClr>
              <a:buFont typeface="Arial" pitchFamily="34" charset="0"/>
              <a:buNone/>
              <a:defRPr/>
            </a:pPr>
            <a:r>
              <a:rPr lang="cs-CZ" sz="2000" b="1" dirty="0" smtClean="0">
                <a:solidFill>
                  <a:schemeClr val="bg2">
                    <a:lumMod val="50000"/>
                  </a:schemeClr>
                </a:solidFill>
                <a:latin typeface="Arial" pitchFamily="34" charset="0"/>
                <a:cs typeface="Arial" pitchFamily="34" charset="0"/>
              </a:rPr>
              <a:t>Unlike</a:t>
            </a:r>
            <a:r>
              <a:rPr lang="cs-CZ" sz="2000" dirty="0" smtClean="0">
                <a:solidFill>
                  <a:schemeClr val="bg2">
                    <a:lumMod val="50000"/>
                  </a:schemeClr>
                </a:solidFill>
                <a:latin typeface="Arial" pitchFamily="34" charset="0"/>
                <a:cs typeface="Arial" pitchFamily="34" charset="0"/>
              </a:rPr>
              <a:t> </a:t>
            </a:r>
            <a:r>
              <a:rPr lang="en-US" sz="2000" dirty="0" smtClean="0">
                <a:solidFill>
                  <a:schemeClr val="bg2">
                    <a:lumMod val="50000"/>
                  </a:schemeClr>
                </a:solidFill>
                <a:latin typeface="Arial" pitchFamily="34" charset="0"/>
                <a:cs typeface="Arial" pitchFamily="34" charset="0"/>
              </a:rPr>
              <a:t>our competitor </a:t>
            </a:r>
            <a:r>
              <a:rPr lang="en-US" sz="2000" dirty="0" err="1" smtClean="0">
                <a:solidFill>
                  <a:schemeClr val="bg2">
                    <a:lumMod val="50000"/>
                  </a:schemeClr>
                </a:solidFill>
                <a:latin typeface="Arial" pitchFamily="34" charset="0"/>
                <a:cs typeface="Arial" pitchFamily="34" charset="0"/>
              </a:rPr>
              <a:t>Valeo</a:t>
            </a:r>
            <a:endParaRPr lang="en-US" sz="2000" dirty="0" smtClean="0">
              <a:solidFill>
                <a:schemeClr val="bg2">
                  <a:lumMod val="50000"/>
                </a:schemeClr>
              </a:solidFill>
              <a:latin typeface="Arial" pitchFamily="34" charset="0"/>
              <a:cs typeface="Arial" pitchFamily="34" charset="0"/>
            </a:endParaRP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Our</a:t>
            </a:r>
            <a:r>
              <a:rPr lang="en-US" sz="2000" dirty="0" smtClean="0">
                <a:solidFill>
                  <a:schemeClr val="bg2">
                    <a:lumMod val="50000"/>
                  </a:schemeClr>
                </a:solidFill>
                <a:latin typeface="Arial" pitchFamily="34" charset="0"/>
                <a:cs typeface="Arial" pitchFamily="34" charset="0"/>
              </a:rPr>
              <a:t> proximity of Siemens Office building and apartments for our employees creates unique environment friendly concept with balanced work/life ratio</a:t>
            </a:r>
            <a:endParaRPr lang="en-US" sz="2000" dirty="0">
              <a:solidFill>
                <a:schemeClr val="bg2">
                  <a:lumMod val="50000"/>
                </a:schemeClr>
              </a:solidFill>
              <a:latin typeface="Arial" pitchFamily="34" charset="0"/>
              <a:cs typeface="Arial" pitchFamily="34" charset="0"/>
            </a:endParaRPr>
          </a:p>
        </p:txBody>
      </p:sp>
      <p:sp>
        <p:nvSpPr>
          <p:cNvPr id="6" name="Rectangle 5"/>
          <p:cNvSpPr/>
          <p:nvPr/>
        </p:nvSpPr>
        <p:spPr>
          <a:xfrm>
            <a:off x="510344" y="620494"/>
            <a:ext cx="3831498" cy="523220"/>
          </a:xfrm>
          <a:prstGeom prst="rect">
            <a:avLst/>
          </a:prstGeom>
        </p:spPr>
        <p:txBody>
          <a:bodyPr wrap="none">
            <a:spAutoFit/>
          </a:bodyPr>
          <a:lstStyle/>
          <a:p>
            <a:r>
              <a:rPr lang="en-US" sz="2800" b="1" dirty="0" smtClean="0">
                <a:solidFill>
                  <a:schemeClr val="bg2">
                    <a:lumMod val="50000"/>
                  </a:schemeClr>
                </a:solidFill>
              </a:rPr>
              <a:t>SIEMENS LEGO CITY</a:t>
            </a:r>
            <a:endParaRPr lang="en-US" sz="2800" b="1" dirty="0">
              <a:solidFill>
                <a:schemeClr val="bg2">
                  <a:lumMod val="50000"/>
                </a:schemeClr>
              </a:solidFill>
            </a:endParaRPr>
          </a:p>
        </p:txBody>
      </p:sp>
      <p:sp>
        <p:nvSpPr>
          <p:cNvPr id="10" name="Rectangle 9"/>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pic>
        <p:nvPicPr>
          <p:cNvPr id="53259" name="Picture 11" descr="C:\Users\z001tydw\AppData\Local\Microsoft\Windows\Temporary Internet Files\Content.IE5\3P1JOD7U\LEGO_brick[1].png"/>
          <p:cNvPicPr>
            <a:picLocks noChangeAspect="1" noChangeArrowheads="1"/>
          </p:cNvPicPr>
          <p:nvPr/>
        </p:nvPicPr>
        <p:blipFill>
          <a:blip r:embed="rId2" cstate="print"/>
          <a:srcRect/>
          <a:stretch>
            <a:fillRect/>
          </a:stretch>
        </p:blipFill>
        <p:spPr bwMode="auto">
          <a:xfrm>
            <a:off x="7689860" y="1627059"/>
            <a:ext cx="4063492" cy="3047619"/>
          </a:xfrm>
          <a:prstGeom prst="rect">
            <a:avLst/>
          </a:prstGeom>
          <a:noFill/>
        </p:spPr>
      </p:pic>
    </p:spTree>
    <p:extLst>
      <p:ext uri="{BB962C8B-B14F-4D97-AF65-F5344CB8AC3E}">
        <p14:creationId xmlns:p14="http://schemas.microsoft.com/office/powerpoint/2010/main" val="25374751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sp>
        <p:nvSpPr>
          <p:cNvPr id="8" name="Inhaltsplatzhalter 1"/>
          <p:cNvSpPr txBox="1">
            <a:spLocks/>
          </p:cNvSpPr>
          <p:nvPr/>
        </p:nvSpPr>
        <p:spPr>
          <a:xfrm>
            <a:off x="510344" y="1627059"/>
            <a:ext cx="7608231"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Aharoni" pitchFamily="2" charset="-79"/>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
                <a:srgbClr val="879BAA"/>
              </a:buClr>
              <a:defRPr/>
            </a:pPr>
            <a:r>
              <a:rPr lang="en-US" sz="2200" dirty="0">
                <a:solidFill>
                  <a:schemeClr val="bg2">
                    <a:lumMod val="50000"/>
                  </a:schemeClr>
                </a:solidFill>
                <a:latin typeface="Arial" pitchFamily="34" charset="0"/>
                <a:cs typeface="Arial" pitchFamily="34" charset="0"/>
              </a:rPr>
              <a:t>Helping the team to reach consensus for what can be  </a:t>
            </a:r>
            <a:r>
              <a:rPr lang="en-US" sz="2200" dirty="0" smtClean="0">
                <a:solidFill>
                  <a:schemeClr val="bg2">
                    <a:lumMod val="50000"/>
                  </a:schemeClr>
                </a:solidFill>
                <a:latin typeface="Arial" pitchFamily="34" charset="0"/>
                <a:cs typeface="Arial" pitchFamily="34" charset="0"/>
              </a:rPr>
              <a:t>                       achieved </a:t>
            </a:r>
            <a:r>
              <a:rPr lang="en-US" sz="2200" dirty="0">
                <a:solidFill>
                  <a:schemeClr val="bg2">
                    <a:lumMod val="50000"/>
                  </a:schemeClr>
                </a:solidFill>
                <a:latin typeface="Arial" pitchFamily="34" charset="0"/>
                <a:cs typeface="Arial" pitchFamily="34" charset="0"/>
              </a:rPr>
              <a:t>during a specific period of </a:t>
            </a:r>
            <a:r>
              <a:rPr lang="en-US" sz="2200" dirty="0" smtClean="0">
                <a:solidFill>
                  <a:schemeClr val="bg2">
                    <a:lumMod val="50000"/>
                  </a:schemeClr>
                </a:solidFill>
                <a:latin typeface="Arial" pitchFamily="34" charset="0"/>
                <a:cs typeface="Arial" pitchFamily="34" charset="0"/>
              </a:rPr>
              <a:t>time</a:t>
            </a:r>
          </a:p>
          <a:p>
            <a:pPr fontAlgn="auto">
              <a:spcAft>
                <a:spcPts val="0"/>
              </a:spcAft>
              <a:buClr>
                <a:srgbClr val="879BAA"/>
              </a:buClr>
              <a:defRPr/>
            </a:pPr>
            <a:endParaRPr lang="en-US" sz="1400" dirty="0">
              <a:solidFill>
                <a:schemeClr val="bg2">
                  <a:lumMod val="50000"/>
                </a:schemeClr>
              </a:solidFill>
              <a:latin typeface="Arial" pitchFamily="34" charset="0"/>
              <a:cs typeface="Arial" pitchFamily="34" charset="0"/>
            </a:endParaRPr>
          </a:p>
          <a:p>
            <a:pPr fontAlgn="auto">
              <a:spcAft>
                <a:spcPts val="0"/>
              </a:spcAft>
              <a:buClr>
                <a:srgbClr val="879BAA"/>
              </a:buClr>
              <a:defRPr/>
            </a:pPr>
            <a:r>
              <a:rPr lang="en-US" sz="2200" dirty="0" smtClean="0">
                <a:solidFill>
                  <a:schemeClr val="bg2">
                    <a:lumMod val="50000"/>
                  </a:schemeClr>
                </a:solidFill>
                <a:latin typeface="Arial" pitchFamily="34" charset="0"/>
                <a:cs typeface="Arial" pitchFamily="34" charset="0"/>
              </a:rPr>
              <a:t>Helping </a:t>
            </a:r>
            <a:r>
              <a:rPr lang="en-US" sz="2200" dirty="0">
                <a:solidFill>
                  <a:schemeClr val="bg2">
                    <a:lumMod val="50000"/>
                  </a:schemeClr>
                </a:solidFill>
                <a:latin typeface="Arial" pitchFamily="34" charset="0"/>
                <a:cs typeface="Arial" pitchFamily="34" charset="0"/>
              </a:rPr>
              <a:t>the team to reach consensus during the daily </a:t>
            </a:r>
            <a:r>
              <a:rPr lang="en-US" sz="2200" dirty="0" smtClean="0">
                <a:solidFill>
                  <a:schemeClr val="bg2">
                    <a:lumMod val="50000"/>
                  </a:schemeClr>
                </a:solidFill>
                <a:latin typeface="Arial" pitchFamily="34" charset="0"/>
                <a:cs typeface="Arial" pitchFamily="34" charset="0"/>
              </a:rPr>
              <a:t>scrum</a:t>
            </a:r>
          </a:p>
          <a:p>
            <a:pPr fontAlgn="auto">
              <a:spcAft>
                <a:spcPts val="0"/>
              </a:spcAft>
              <a:buClr>
                <a:srgbClr val="879BAA"/>
              </a:buClr>
              <a:defRPr/>
            </a:pPr>
            <a:endParaRPr lang="en-US" sz="1400" dirty="0">
              <a:solidFill>
                <a:schemeClr val="bg2">
                  <a:lumMod val="50000"/>
                </a:schemeClr>
              </a:solidFill>
              <a:latin typeface="Arial" pitchFamily="34" charset="0"/>
              <a:cs typeface="Arial" pitchFamily="34" charset="0"/>
            </a:endParaRPr>
          </a:p>
          <a:p>
            <a:pPr fontAlgn="auto">
              <a:spcAft>
                <a:spcPts val="0"/>
              </a:spcAft>
              <a:buClr>
                <a:srgbClr val="879BAA"/>
              </a:buClr>
              <a:defRPr/>
            </a:pPr>
            <a:r>
              <a:rPr lang="en-US" sz="2200" dirty="0">
                <a:solidFill>
                  <a:schemeClr val="bg2">
                    <a:lumMod val="50000"/>
                  </a:schemeClr>
                </a:solidFill>
                <a:latin typeface="Arial" pitchFamily="34" charset="0"/>
                <a:cs typeface="Arial" pitchFamily="34" charset="0"/>
              </a:rPr>
              <a:t>Helping the team to stay focused and follow the </a:t>
            </a:r>
            <a:r>
              <a:rPr lang="en-US" sz="2200" dirty="0" smtClean="0">
                <a:solidFill>
                  <a:schemeClr val="bg2">
                    <a:lumMod val="50000"/>
                  </a:schemeClr>
                </a:solidFill>
                <a:latin typeface="Arial" pitchFamily="34" charset="0"/>
                <a:cs typeface="Arial" pitchFamily="34" charset="0"/>
              </a:rPr>
              <a:t> agreed-upon </a:t>
            </a:r>
            <a:r>
              <a:rPr lang="en-US" sz="2200" dirty="0">
                <a:solidFill>
                  <a:schemeClr val="bg2">
                    <a:lumMod val="50000"/>
                  </a:schemeClr>
                </a:solidFill>
                <a:latin typeface="Arial" pitchFamily="34" charset="0"/>
                <a:cs typeface="Arial" pitchFamily="34" charset="0"/>
              </a:rPr>
              <a:t>rules for daily </a:t>
            </a:r>
            <a:r>
              <a:rPr lang="en-US" sz="2200" dirty="0" smtClean="0">
                <a:solidFill>
                  <a:schemeClr val="bg2">
                    <a:lumMod val="50000"/>
                  </a:schemeClr>
                </a:solidFill>
                <a:latin typeface="Arial" pitchFamily="34" charset="0"/>
                <a:cs typeface="Arial" pitchFamily="34" charset="0"/>
              </a:rPr>
              <a:t>scrums</a:t>
            </a:r>
            <a:endParaRPr lang="en-US" sz="2100" dirty="0" smtClean="0">
              <a:solidFill>
                <a:schemeClr val="bg2">
                  <a:lumMod val="50000"/>
                </a:schemeClr>
              </a:solidFill>
              <a:latin typeface="Arial" pitchFamily="34" charset="0"/>
              <a:cs typeface="Arial" pitchFamily="34" charset="0"/>
            </a:endParaRPr>
          </a:p>
          <a:p>
            <a:pPr fontAlgn="auto">
              <a:spcAft>
                <a:spcPts val="0"/>
              </a:spcAft>
              <a:buClr>
                <a:srgbClr val="879BAA"/>
              </a:buClr>
              <a:defRPr/>
            </a:pPr>
            <a:endParaRPr lang="en-US" sz="1400" dirty="0" smtClean="0">
              <a:solidFill>
                <a:schemeClr val="bg2">
                  <a:lumMod val="50000"/>
                </a:schemeClr>
              </a:solidFill>
              <a:latin typeface="Arial" pitchFamily="34" charset="0"/>
              <a:cs typeface="Arial" pitchFamily="34" charset="0"/>
            </a:endParaRPr>
          </a:p>
          <a:p>
            <a:pPr fontAlgn="auto">
              <a:spcAft>
                <a:spcPts val="0"/>
              </a:spcAft>
              <a:buClr>
                <a:srgbClr val="879BAA"/>
              </a:buClr>
              <a:defRPr/>
            </a:pPr>
            <a:r>
              <a:rPr lang="en-US" sz="2200" dirty="0">
                <a:solidFill>
                  <a:schemeClr val="bg2">
                    <a:lumMod val="50000"/>
                  </a:schemeClr>
                </a:solidFill>
                <a:latin typeface="Arial" pitchFamily="34" charset="0"/>
                <a:cs typeface="Arial" pitchFamily="34" charset="0"/>
              </a:rPr>
              <a:t>Removing obstacles that are impeding the team's </a:t>
            </a:r>
            <a:r>
              <a:rPr lang="en-US" sz="2200" dirty="0" smtClean="0">
                <a:solidFill>
                  <a:schemeClr val="bg2">
                    <a:lumMod val="50000"/>
                  </a:schemeClr>
                </a:solidFill>
                <a:latin typeface="Arial" pitchFamily="34" charset="0"/>
                <a:cs typeface="Arial" pitchFamily="34" charset="0"/>
              </a:rPr>
              <a:t>progress</a:t>
            </a:r>
          </a:p>
          <a:p>
            <a:pPr fontAlgn="auto">
              <a:spcAft>
                <a:spcPts val="0"/>
              </a:spcAft>
              <a:buClr>
                <a:srgbClr val="879BAA"/>
              </a:buClr>
              <a:defRPr/>
            </a:pPr>
            <a:endParaRPr lang="en-US" sz="1400" dirty="0" smtClean="0">
              <a:solidFill>
                <a:schemeClr val="bg2">
                  <a:lumMod val="50000"/>
                </a:schemeClr>
              </a:solidFill>
              <a:latin typeface="Arial" pitchFamily="34" charset="0"/>
              <a:cs typeface="Arial" pitchFamily="34" charset="0"/>
            </a:endParaRPr>
          </a:p>
          <a:p>
            <a:pPr fontAlgn="auto">
              <a:spcAft>
                <a:spcPts val="0"/>
              </a:spcAft>
              <a:buClr>
                <a:srgbClr val="879BAA"/>
              </a:buClr>
              <a:defRPr/>
            </a:pPr>
            <a:r>
              <a:rPr lang="en-US" sz="2200" dirty="0">
                <a:solidFill>
                  <a:schemeClr val="bg2">
                    <a:lumMod val="50000"/>
                  </a:schemeClr>
                </a:solidFill>
                <a:latin typeface="Arial" pitchFamily="34" charset="0"/>
                <a:cs typeface="Arial" pitchFamily="34" charset="0"/>
              </a:rPr>
              <a:t>Protecting the team from outside </a:t>
            </a:r>
            <a:r>
              <a:rPr lang="en-US" sz="2200" dirty="0" smtClean="0">
                <a:solidFill>
                  <a:schemeClr val="bg2">
                    <a:lumMod val="50000"/>
                  </a:schemeClr>
                </a:solidFill>
                <a:latin typeface="Arial" pitchFamily="34" charset="0"/>
                <a:cs typeface="Arial" pitchFamily="34" charset="0"/>
              </a:rPr>
              <a:t>distractions</a:t>
            </a:r>
            <a:endParaRPr lang="en-US" sz="2200" dirty="0">
              <a:solidFill>
                <a:schemeClr val="bg2">
                  <a:lumMod val="50000"/>
                </a:schemeClr>
              </a:solidFill>
              <a:latin typeface="Arial" pitchFamily="34" charset="0"/>
              <a:cs typeface="Arial" pitchFamily="34" charset="0"/>
            </a:endParaRPr>
          </a:p>
        </p:txBody>
      </p:sp>
      <p:sp>
        <p:nvSpPr>
          <p:cNvPr id="6" name="Rectangle 5"/>
          <p:cNvSpPr/>
          <p:nvPr/>
        </p:nvSpPr>
        <p:spPr>
          <a:xfrm>
            <a:off x="510344" y="620494"/>
            <a:ext cx="5298245" cy="523220"/>
          </a:xfrm>
          <a:prstGeom prst="rect">
            <a:avLst/>
          </a:prstGeom>
        </p:spPr>
        <p:txBody>
          <a:bodyPr wrap="none">
            <a:spAutoFit/>
          </a:bodyPr>
          <a:lstStyle/>
          <a:p>
            <a:r>
              <a:rPr lang="en-US" sz="2800" b="1" dirty="0" smtClean="0">
                <a:solidFill>
                  <a:schemeClr val="bg2">
                    <a:lumMod val="50000"/>
                  </a:schemeClr>
                </a:solidFill>
              </a:rPr>
              <a:t>Scrum Master responsibilities</a:t>
            </a:r>
            <a:endParaRPr lang="en-US" sz="2800" b="1" dirty="0">
              <a:solidFill>
                <a:schemeClr val="bg2">
                  <a:lumMod val="50000"/>
                </a:schemeClr>
              </a:solidFill>
            </a:endParaRPr>
          </a:p>
        </p:txBody>
      </p:sp>
      <p:sp>
        <p:nvSpPr>
          <p:cNvPr id="10" name="Rectangle 9"/>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pic>
        <p:nvPicPr>
          <p:cNvPr id="53259" name="Picture 11" descr="C:\Users\z001tydw\AppData\Local\Microsoft\Windows\Temporary Internet Files\Content.IE5\3P1JOD7U\LEGO_brick[1].png"/>
          <p:cNvPicPr>
            <a:picLocks noChangeAspect="1" noChangeArrowheads="1"/>
          </p:cNvPicPr>
          <p:nvPr/>
        </p:nvPicPr>
        <p:blipFill>
          <a:blip r:embed="rId2" cstate="print"/>
          <a:srcRect/>
          <a:stretch>
            <a:fillRect/>
          </a:stretch>
        </p:blipFill>
        <p:spPr bwMode="auto">
          <a:xfrm>
            <a:off x="8118575" y="1627059"/>
            <a:ext cx="4063492" cy="3047619"/>
          </a:xfrm>
          <a:prstGeom prst="rect">
            <a:avLst/>
          </a:prstGeom>
          <a:noFill/>
        </p:spPr>
      </p:pic>
    </p:spTree>
    <p:extLst>
      <p:ext uri="{BB962C8B-B14F-4D97-AF65-F5344CB8AC3E}">
        <p14:creationId xmlns:p14="http://schemas.microsoft.com/office/powerpoint/2010/main" val="2817079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pic>
        <p:nvPicPr>
          <p:cNvPr id="4"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0815" y="2181128"/>
            <a:ext cx="804595" cy="792088"/>
          </a:xfrm>
          <a:prstGeom prst="rect">
            <a:avLst/>
          </a:prstGeom>
        </p:spPr>
      </p:pic>
      <p:pic>
        <p:nvPicPr>
          <p:cNvPr id="5"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4245" y="1442972"/>
            <a:ext cx="835221" cy="810164"/>
          </a:xfrm>
          <a:prstGeom prst="rect">
            <a:avLst/>
          </a:prstGeom>
        </p:spPr>
      </p:pic>
      <p:pic>
        <p:nvPicPr>
          <p:cNvPr id="6"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9338" y="2181128"/>
            <a:ext cx="774908" cy="720080"/>
          </a:xfrm>
          <a:prstGeom prst="rect">
            <a:avLst/>
          </a:prstGeom>
        </p:spPr>
      </p:pic>
      <p:pic>
        <p:nvPicPr>
          <p:cNvPr id="7" name="Grafik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9306" y="3693296"/>
            <a:ext cx="1274706" cy="1308698"/>
          </a:xfrm>
          <a:prstGeom prst="rect">
            <a:avLst/>
          </a:prstGeom>
        </p:spPr>
      </p:pic>
      <p:pic>
        <p:nvPicPr>
          <p:cNvPr id="8" name="Grafik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97458" y="3909320"/>
            <a:ext cx="1175193" cy="990521"/>
          </a:xfrm>
          <a:prstGeom prst="rect">
            <a:avLst/>
          </a:prstGeom>
        </p:spPr>
      </p:pic>
      <p:pic>
        <p:nvPicPr>
          <p:cNvPr id="9" name="Grafik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13682" y="2976252"/>
            <a:ext cx="2569223" cy="2225692"/>
          </a:xfrm>
          <a:prstGeom prst="rect">
            <a:avLst/>
          </a:prstGeom>
        </p:spPr>
      </p:pic>
      <p:pic>
        <p:nvPicPr>
          <p:cNvPr id="10" name="Grafik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41053" y="3814170"/>
            <a:ext cx="795449" cy="1066949"/>
          </a:xfrm>
          <a:prstGeom prst="rect">
            <a:avLst/>
          </a:prstGeom>
        </p:spPr>
      </p:pic>
      <p:pic>
        <p:nvPicPr>
          <p:cNvPr id="11" name="Grafik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82905" y="3909320"/>
            <a:ext cx="1031177" cy="1031177"/>
          </a:xfrm>
          <a:prstGeom prst="rect">
            <a:avLst/>
          </a:prstGeom>
        </p:spPr>
      </p:pic>
      <p:pic>
        <p:nvPicPr>
          <p:cNvPr id="12" name="Grafik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158679" y="1677072"/>
            <a:ext cx="1111587" cy="1172561"/>
          </a:xfrm>
          <a:prstGeom prst="rect">
            <a:avLst/>
          </a:prstGeom>
        </p:spPr>
      </p:pic>
      <p:pic>
        <p:nvPicPr>
          <p:cNvPr id="13" name="Grafik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18138" y="3693296"/>
            <a:ext cx="1130316" cy="1224136"/>
          </a:xfrm>
          <a:prstGeom prst="rect">
            <a:avLst/>
          </a:prstGeom>
        </p:spPr>
      </p:pic>
      <p:sp>
        <p:nvSpPr>
          <p:cNvPr id="16" name="TextBox 15"/>
          <p:cNvSpPr txBox="1"/>
          <p:nvPr/>
        </p:nvSpPr>
        <p:spPr>
          <a:xfrm>
            <a:off x="3166688" y="5255626"/>
            <a:ext cx="1056700" cy="646331"/>
          </a:xfrm>
          <a:prstGeom prst="rect">
            <a:avLst/>
          </a:prstGeom>
          <a:noFill/>
        </p:spPr>
        <p:txBody>
          <a:bodyPr wrap="none" rtlCol="0">
            <a:spAutoFit/>
          </a:bodyPr>
          <a:lstStyle/>
          <a:p>
            <a:pPr fontAlgn="auto">
              <a:spcBef>
                <a:spcPts val="0"/>
              </a:spcBef>
              <a:spcAft>
                <a:spcPts val="0"/>
              </a:spcAft>
            </a:pPr>
            <a:r>
              <a:rPr lang="en-GB" dirty="0" smtClean="0">
                <a:solidFill>
                  <a:schemeClr val="bg2">
                    <a:lumMod val="50000"/>
                  </a:schemeClr>
                </a:solidFill>
                <a:latin typeface="Arial" pitchFamily="34" charset="0"/>
                <a:ea typeface="+mn-ea"/>
                <a:cs typeface="Arial" pitchFamily="34" charset="0"/>
              </a:rPr>
              <a:t>Plan</a:t>
            </a:r>
          </a:p>
          <a:p>
            <a:pPr fontAlgn="auto">
              <a:spcBef>
                <a:spcPts val="0"/>
              </a:spcBef>
              <a:spcAft>
                <a:spcPts val="0"/>
              </a:spcAft>
            </a:pPr>
            <a:r>
              <a:rPr lang="en-GB" dirty="0" smtClean="0">
                <a:solidFill>
                  <a:schemeClr val="bg2">
                    <a:lumMod val="50000"/>
                  </a:schemeClr>
                </a:solidFill>
                <a:latin typeface="Arial" pitchFamily="34" charset="0"/>
                <a:ea typeface="+mn-ea"/>
                <a:cs typeface="Arial" pitchFamily="34" charset="0"/>
              </a:rPr>
              <a:t>2 x 5min</a:t>
            </a:r>
          </a:p>
        </p:txBody>
      </p:sp>
      <p:sp>
        <p:nvSpPr>
          <p:cNvPr id="17" name="TextBox 16"/>
          <p:cNvSpPr txBox="1"/>
          <p:nvPr/>
        </p:nvSpPr>
        <p:spPr>
          <a:xfrm>
            <a:off x="4293602" y="5268180"/>
            <a:ext cx="774636" cy="369332"/>
          </a:xfrm>
          <a:prstGeom prst="rect">
            <a:avLst/>
          </a:prstGeom>
          <a:noFill/>
        </p:spPr>
        <p:txBody>
          <a:bodyPr wrap="none" rtlCol="0">
            <a:spAutoFit/>
          </a:bodyPr>
          <a:lstStyle/>
          <a:p>
            <a:pPr fontAlgn="auto">
              <a:spcBef>
                <a:spcPts val="0"/>
              </a:spcBef>
              <a:spcAft>
                <a:spcPts val="0"/>
              </a:spcAft>
            </a:pPr>
            <a:r>
              <a:rPr lang="en-GB" dirty="0" smtClean="0">
                <a:solidFill>
                  <a:schemeClr val="bg2">
                    <a:lumMod val="50000"/>
                  </a:schemeClr>
                </a:solidFill>
                <a:latin typeface="Arial" pitchFamily="34" charset="0"/>
                <a:ea typeface="+mn-ea"/>
                <a:cs typeface="Arial" pitchFamily="34" charset="0"/>
              </a:rPr>
              <a:t>Tasks</a:t>
            </a:r>
          </a:p>
        </p:txBody>
      </p:sp>
      <p:sp>
        <p:nvSpPr>
          <p:cNvPr id="18" name="TextBox 17"/>
          <p:cNvSpPr txBox="1"/>
          <p:nvPr/>
        </p:nvSpPr>
        <p:spPr>
          <a:xfrm>
            <a:off x="7677978" y="5268180"/>
            <a:ext cx="902811" cy="369332"/>
          </a:xfrm>
          <a:prstGeom prst="rect">
            <a:avLst/>
          </a:prstGeom>
          <a:noFill/>
        </p:spPr>
        <p:txBody>
          <a:bodyPr wrap="none" rtlCol="0">
            <a:spAutoFit/>
          </a:bodyPr>
          <a:lstStyle/>
          <a:p>
            <a:pPr fontAlgn="auto">
              <a:spcBef>
                <a:spcPts val="0"/>
              </a:spcBef>
              <a:spcAft>
                <a:spcPts val="0"/>
              </a:spcAft>
            </a:pPr>
            <a:r>
              <a:rPr lang="en-GB" dirty="0" smtClean="0">
                <a:solidFill>
                  <a:schemeClr val="bg2">
                    <a:lumMod val="50000"/>
                  </a:schemeClr>
                </a:solidFill>
                <a:latin typeface="Arial" pitchFamily="34" charset="0"/>
                <a:ea typeface="+mn-ea"/>
                <a:cs typeface="Arial" pitchFamily="34" charset="0"/>
              </a:rPr>
              <a:t>Deliver</a:t>
            </a:r>
          </a:p>
        </p:txBody>
      </p:sp>
      <p:sp>
        <p:nvSpPr>
          <p:cNvPr id="19" name="TextBox 18"/>
          <p:cNvSpPr txBox="1"/>
          <p:nvPr/>
        </p:nvSpPr>
        <p:spPr>
          <a:xfrm>
            <a:off x="5796362" y="5268180"/>
            <a:ext cx="1260666" cy="369332"/>
          </a:xfrm>
          <a:prstGeom prst="rect">
            <a:avLst/>
          </a:prstGeom>
          <a:noFill/>
        </p:spPr>
        <p:txBody>
          <a:bodyPr wrap="none" rtlCol="0">
            <a:spAutoFit/>
          </a:bodyPr>
          <a:lstStyle/>
          <a:p>
            <a:pPr fontAlgn="auto">
              <a:spcBef>
                <a:spcPts val="0"/>
              </a:spcBef>
              <a:spcAft>
                <a:spcPts val="0"/>
              </a:spcAft>
            </a:pPr>
            <a:r>
              <a:rPr lang="cs-CZ" b="1" dirty="0" smtClean="0">
                <a:solidFill>
                  <a:schemeClr val="bg2">
                    <a:lumMod val="50000"/>
                  </a:schemeClr>
                </a:solidFill>
                <a:latin typeface="Calibri"/>
                <a:ea typeface="+mn-ea"/>
              </a:rPr>
              <a:t>10 </a:t>
            </a:r>
            <a:r>
              <a:rPr lang="en-GB" b="1" dirty="0" smtClean="0">
                <a:solidFill>
                  <a:schemeClr val="bg2">
                    <a:lumMod val="50000"/>
                  </a:schemeClr>
                </a:solidFill>
                <a:latin typeface="Calibri"/>
                <a:ea typeface="+mn-ea"/>
              </a:rPr>
              <a:t>Minutes</a:t>
            </a:r>
          </a:p>
        </p:txBody>
      </p:sp>
      <p:sp>
        <p:nvSpPr>
          <p:cNvPr id="20" name="TextBox 19"/>
          <p:cNvSpPr txBox="1"/>
          <p:nvPr/>
        </p:nvSpPr>
        <p:spPr>
          <a:xfrm>
            <a:off x="8974122" y="5268180"/>
            <a:ext cx="1492716" cy="369332"/>
          </a:xfrm>
          <a:prstGeom prst="rect">
            <a:avLst/>
          </a:prstGeom>
          <a:noFill/>
        </p:spPr>
        <p:txBody>
          <a:bodyPr wrap="none" rtlCol="0">
            <a:spAutoFit/>
          </a:bodyPr>
          <a:lstStyle/>
          <a:p>
            <a:pPr fontAlgn="auto">
              <a:spcBef>
                <a:spcPts val="0"/>
              </a:spcBef>
              <a:spcAft>
                <a:spcPts val="0"/>
              </a:spcAft>
            </a:pPr>
            <a:r>
              <a:rPr lang="en-GB" dirty="0" smtClean="0">
                <a:solidFill>
                  <a:schemeClr val="bg2">
                    <a:lumMod val="50000"/>
                  </a:schemeClr>
                </a:solidFill>
                <a:latin typeface="Arial" pitchFamily="34" charset="0"/>
                <a:ea typeface="+mn-ea"/>
                <a:cs typeface="Arial" pitchFamily="34" charset="0"/>
              </a:rPr>
              <a:t>Check/Learn</a:t>
            </a:r>
          </a:p>
        </p:txBody>
      </p:sp>
      <p:sp>
        <p:nvSpPr>
          <p:cNvPr id="22" name="TextBox 21"/>
          <p:cNvSpPr txBox="1"/>
          <p:nvPr/>
        </p:nvSpPr>
        <p:spPr>
          <a:xfrm>
            <a:off x="1369855" y="5280146"/>
            <a:ext cx="1531188" cy="369332"/>
          </a:xfrm>
          <a:prstGeom prst="rect">
            <a:avLst/>
          </a:prstGeom>
          <a:noFill/>
        </p:spPr>
        <p:txBody>
          <a:bodyPr wrap="none" rtlCol="0">
            <a:spAutoFit/>
          </a:bodyPr>
          <a:lstStyle/>
          <a:p>
            <a:pPr fontAlgn="auto">
              <a:spcBef>
                <a:spcPts val="0"/>
              </a:spcBef>
              <a:spcAft>
                <a:spcPts val="0"/>
              </a:spcAft>
            </a:pPr>
            <a:r>
              <a:rPr lang="en-GB" dirty="0" smtClean="0">
                <a:solidFill>
                  <a:schemeClr val="bg2">
                    <a:lumMod val="50000"/>
                  </a:schemeClr>
                </a:solidFill>
                <a:latin typeface="Arial" pitchFamily="34" charset="0"/>
                <a:ea typeface="+mn-ea"/>
                <a:cs typeface="Arial" pitchFamily="34" charset="0"/>
              </a:rPr>
              <a:t>Epics/Stories</a:t>
            </a:r>
          </a:p>
        </p:txBody>
      </p:sp>
      <p:sp>
        <p:nvSpPr>
          <p:cNvPr id="24" name="Rectangle 23"/>
          <p:cNvSpPr/>
          <p:nvPr/>
        </p:nvSpPr>
        <p:spPr>
          <a:xfrm>
            <a:off x="510344" y="620494"/>
            <a:ext cx="2224391" cy="523220"/>
          </a:xfrm>
          <a:prstGeom prst="rect">
            <a:avLst/>
          </a:prstGeom>
        </p:spPr>
        <p:txBody>
          <a:bodyPr wrap="none">
            <a:spAutoFit/>
          </a:bodyPr>
          <a:lstStyle/>
          <a:p>
            <a:r>
              <a:rPr lang="cs-CZ" sz="2800" b="1" dirty="0" smtClean="0">
                <a:solidFill>
                  <a:schemeClr val="bg2">
                    <a:lumMod val="50000"/>
                  </a:schemeClr>
                </a:solidFill>
              </a:rPr>
              <a:t>LEGO PLAY</a:t>
            </a:r>
            <a:endParaRPr lang="en-US" sz="2800" b="1" dirty="0">
              <a:solidFill>
                <a:schemeClr val="bg2">
                  <a:lumMod val="50000"/>
                </a:schemeClr>
              </a:solidFill>
            </a:endParaRPr>
          </a:p>
        </p:txBody>
      </p:sp>
      <p:sp>
        <p:nvSpPr>
          <p:cNvPr id="25" name="Rectangle 24"/>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pic>
        <p:nvPicPr>
          <p:cNvPr id="54274" name="Picture 2" descr="C:\Users\z001tydw\AppData\Local\Microsoft\Windows\Temporary Internet Files\Content.IE5\90CSWJ4S\lego[1].png"/>
          <p:cNvPicPr>
            <a:picLocks noChangeAspect="1" noChangeArrowheads="1"/>
          </p:cNvPicPr>
          <p:nvPr/>
        </p:nvPicPr>
        <p:blipFill>
          <a:blip r:embed="rId12" cstate="print"/>
          <a:srcRect/>
          <a:stretch>
            <a:fillRect/>
          </a:stretch>
        </p:blipFill>
        <p:spPr bwMode="auto">
          <a:xfrm>
            <a:off x="3059452" y="175231"/>
            <a:ext cx="2226398" cy="1936966"/>
          </a:xfrm>
          <a:prstGeom prst="rect">
            <a:avLst/>
          </a:prstGeom>
          <a:noFill/>
        </p:spPr>
      </p:pic>
    </p:spTree>
    <p:extLst>
      <p:ext uri="{BB962C8B-B14F-4D97-AF65-F5344CB8AC3E}">
        <p14:creationId xmlns:p14="http://schemas.microsoft.com/office/powerpoint/2010/main" val="128813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0344" y="620494"/>
            <a:ext cx="2420856" cy="523220"/>
          </a:xfrm>
          <a:prstGeom prst="rect">
            <a:avLst/>
          </a:prstGeom>
        </p:spPr>
        <p:txBody>
          <a:bodyPr wrap="none">
            <a:spAutoFit/>
          </a:bodyPr>
          <a:lstStyle/>
          <a:p>
            <a:r>
              <a:rPr lang="cs-CZ" sz="2800" b="1" dirty="0" smtClean="0">
                <a:solidFill>
                  <a:schemeClr val="bg2">
                    <a:lumMod val="50000"/>
                  </a:schemeClr>
                </a:solidFill>
              </a:rPr>
              <a:t>Go, look, see</a:t>
            </a:r>
            <a:endParaRPr lang="en-US" sz="2800" b="1" dirty="0">
              <a:solidFill>
                <a:schemeClr val="bg2">
                  <a:lumMod val="50000"/>
                </a:schemeClr>
              </a:solidFill>
            </a:endParaRPr>
          </a:p>
        </p:txBody>
      </p:sp>
      <p:sp>
        <p:nvSpPr>
          <p:cNvPr id="15" name="Rectangle 14"/>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837" y="1332238"/>
            <a:ext cx="3871913"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418" name="Picture 2" descr="C:\Users\z001tydw\AppData\Local\Microsoft\Windows\Temporary Internet Files\Content.IE5\KKRV1BBM\Play_Time[1].png"/>
          <p:cNvPicPr>
            <a:picLocks noChangeAspect="1" noChangeArrowheads="1"/>
          </p:cNvPicPr>
          <p:nvPr/>
        </p:nvPicPr>
        <p:blipFill>
          <a:blip r:embed="rId3" cstate="print"/>
          <a:srcRect/>
          <a:stretch>
            <a:fillRect/>
          </a:stretch>
        </p:blipFill>
        <p:spPr bwMode="auto">
          <a:xfrm>
            <a:off x="6040905" y="2041280"/>
            <a:ext cx="3810000" cy="3314700"/>
          </a:xfrm>
          <a:prstGeom prst="rect">
            <a:avLst/>
          </a:prstGeom>
          <a:noFill/>
        </p:spPr>
      </p:pic>
    </p:spTree>
    <p:extLst>
      <p:ext uri="{BB962C8B-B14F-4D97-AF65-F5344CB8AC3E}">
        <p14:creationId xmlns:p14="http://schemas.microsoft.com/office/powerpoint/2010/main" val="371158971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sp>
        <p:nvSpPr>
          <p:cNvPr id="24" name="Rectangle 23"/>
          <p:cNvSpPr/>
          <p:nvPr/>
        </p:nvSpPr>
        <p:spPr>
          <a:xfrm>
            <a:off x="510344" y="620494"/>
            <a:ext cx="5774338" cy="523220"/>
          </a:xfrm>
          <a:prstGeom prst="rect">
            <a:avLst/>
          </a:prstGeom>
        </p:spPr>
        <p:txBody>
          <a:bodyPr wrap="none">
            <a:spAutoFit/>
          </a:bodyPr>
          <a:lstStyle/>
          <a:p>
            <a:r>
              <a:rPr lang="en-US" sz="2800" b="1" dirty="0" smtClean="0">
                <a:solidFill>
                  <a:schemeClr val="bg2">
                    <a:lumMod val="50000"/>
                  </a:schemeClr>
                </a:solidFill>
              </a:rPr>
              <a:t>How does it correspond to SD</a:t>
            </a:r>
            <a:r>
              <a:rPr lang="cs-CZ" sz="2800" b="1" dirty="0" smtClean="0">
                <a:solidFill>
                  <a:schemeClr val="bg2">
                    <a:lumMod val="50000"/>
                  </a:schemeClr>
                </a:solidFill>
              </a:rPr>
              <a:t>S</a:t>
            </a:r>
            <a:r>
              <a:rPr lang="en-US" sz="2800" b="1" dirty="0" smtClean="0">
                <a:solidFill>
                  <a:schemeClr val="bg2">
                    <a:lumMod val="50000"/>
                  </a:schemeClr>
                </a:solidFill>
              </a:rPr>
              <a:t>?</a:t>
            </a:r>
            <a:endParaRPr lang="en-US" sz="2800" b="1" dirty="0">
              <a:solidFill>
                <a:schemeClr val="bg2">
                  <a:lumMod val="50000"/>
                </a:schemeClr>
              </a:solidFill>
            </a:endParaRPr>
          </a:p>
        </p:txBody>
      </p:sp>
      <p:sp>
        <p:nvSpPr>
          <p:cNvPr id="25" name="Rectangle 24"/>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
        <p:nvSpPr>
          <p:cNvPr id="21" name="Rectangle 20"/>
          <p:cNvSpPr/>
          <p:nvPr/>
        </p:nvSpPr>
        <p:spPr bwMode="gray">
          <a:xfrm>
            <a:off x="3175" y="1460046"/>
            <a:ext cx="12204000" cy="4392000"/>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ts val="0"/>
              </a:spcBef>
              <a:buFont typeface="Wingdings" charset="0"/>
              <a:buNone/>
            </a:pPr>
            <a:endParaRPr lang="en-US" b="1" dirty="0" err="1" smtClean="0">
              <a:solidFill>
                <a:srgbClr val="000000"/>
              </a:solidFill>
            </a:endParaRPr>
          </a:p>
        </p:txBody>
      </p:sp>
      <p:grpSp>
        <p:nvGrpSpPr>
          <p:cNvPr id="23" name="Gruppieren 1"/>
          <p:cNvGrpSpPr/>
          <p:nvPr/>
        </p:nvGrpSpPr>
        <p:grpSpPr>
          <a:xfrm>
            <a:off x="4773156" y="1556766"/>
            <a:ext cx="1866926" cy="1612900"/>
            <a:chOff x="4773156" y="1556766"/>
            <a:chExt cx="1866926" cy="1612900"/>
          </a:xfrm>
        </p:grpSpPr>
        <p:sp>
          <p:nvSpPr>
            <p:cNvPr id="26" name="Hexagon 25"/>
            <p:cNvSpPr/>
            <p:nvPr/>
          </p:nvSpPr>
          <p:spPr bwMode="gray">
            <a:xfrm flipH="1">
              <a:off x="4773156" y="1556766"/>
              <a:ext cx="1866926" cy="1612900"/>
            </a:xfrm>
            <a:prstGeom prst="hexagon">
              <a:avLst/>
            </a:prstGeom>
            <a:solidFill>
              <a:srgbClr val="BEC3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27" name="Textfeld 21"/>
            <p:cNvSpPr txBox="1"/>
            <p:nvPr/>
          </p:nvSpPr>
          <p:spPr bwMode="gray">
            <a:xfrm>
              <a:off x="4957663" y="1670720"/>
              <a:ext cx="1497913" cy="1384995"/>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Focus on customer value and eliminate </a:t>
              </a:r>
            </a:p>
            <a:p>
              <a:pPr lvl="0" algn="ctr">
                <a:spcBef>
                  <a:spcPts val="0"/>
                </a:spcBef>
              </a:pPr>
              <a:r>
                <a:rPr lang="en-US" b="1" dirty="0" smtClean="0">
                  <a:solidFill>
                    <a:srgbClr val="FFFFFF"/>
                  </a:solidFill>
                </a:rPr>
                <a:t>waste</a:t>
              </a:r>
              <a:endParaRPr lang="en-US" b="1" dirty="0">
                <a:solidFill>
                  <a:srgbClr val="FFFFFF"/>
                </a:solidFill>
              </a:endParaRPr>
            </a:p>
          </p:txBody>
        </p:sp>
      </p:grpSp>
      <p:grpSp>
        <p:nvGrpSpPr>
          <p:cNvPr id="28" name="Gruppieren 8"/>
          <p:cNvGrpSpPr/>
          <p:nvPr/>
        </p:nvGrpSpPr>
        <p:grpSpPr>
          <a:xfrm>
            <a:off x="7919148" y="1556767"/>
            <a:ext cx="1866926" cy="1609419"/>
            <a:chOff x="7919148" y="1556767"/>
            <a:chExt cx="1866926" cy="1609419"/>
          </a:xfrm>
        </p:grpSpPr>
        <p:sp>
          <p:nvSpPr>
            <p:cNvPr id="29" name="Hexagon 33"/>
            <p:cNvSpPr/>
            <p:nvPr/>
          </p:nvSpPr>
          <p:spPr bwMode="gray">
            <a:xfrm flipH="1">
              <a:off x="7919148" y="1556767"/>
              <a:ext cx="1866926" cy="1609419"/>
            </a:xfrm>
            <a:prstGeom prst="hexagon">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30" name="Textfeld 27"/>
            <p:cNvSpPr txBox="1"/>
            <p:nvPr/>
          </p:nvSpPr>
          <p:spPr bwMode="gray">
            <a:xfrm>
              <a:off x="8103655" y="2084477"/>
              <a:ext cx="1497913" cy="553998"/>
            </a:xfrm>
            <a:prstGeom prst="rect">
              <a:avLst/>
            </a:prstGeom>
            <a:noFill/>
          </p:spPr>
          <p:txBody>
            <a:bodyPr wrap="square" lIns="0" tIns="0" rIns="0" bIns="0" rtlCol="0" anchor="ctr">
              <a:spAutoFit/>
            </a:bodyPr>
            <a:lstStyle/>
            <a:p>
              <a:pPr algn="ctr">
                <a:spcBef>
                  <a:spcPts val="0"/>
                </a:spcBef>
              </a:pPr>
              <a:r>
                <a:rPr lang="en-US" b="1" dirty="0" smtClean="0">
                  <a:solidFill>
                    <a:srgbClr val="FFFFFF"/>
                  </a:solidFill>
                </a:rPr>
                <a:t>Respect People</a:t>
              </a:r>
              <a:endParaRPr lang="en-US" b="1" dirty="0">
                <a:solidFill>
                  <a:srgbClr val="FFFFFF"/>
                </a:solidFill>
              </a:endParaRPr>
            </a:p>
          </p:txBody>
        </p:sp>
      </p:grpSp>
      <p:grpSp>
        <p:nvGrpSpPr>
          <p:cNvPr id="31" name="Gruppieren 10"/>
          <p:cNvGrpSpPr/>
          <p:nvPr/>
        </p:nvGrpSpPr>
        <p:grpSpPr>
          <a:xfrm>
            <a:off x="9465322" y="4118309"/>
            <a:ext cx="1866926" cy="1609419"/>
            <a:chOff x="9465322" y="4118309"/>
            <a:chExt cx="1866926" cy="1609419"/>
          </a:xfrm>
        </p:grpSpPr>
        <p:sp>
          <p:nvSpPr>
            <p:cNvPr id="32" name="Hexagon 41"/>
            <p:cNvSpPr/>
            <p:nvPr/>
          </p:nvSpPr>
          <p:spPr bwMode="gray">
            <a:xfrm flipH="1">
              <a:off x="9465322" y="4118309"/>
              <a:ext cx="1866926" cy="1609419"/>
            </a:xfrm>
            <a:prstGeom prst="hexagon">
              <a:avLst/>
            </a:prstGeom>
            <a:solidFill>
              <a:srgbClr val="55A0B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33" name="Textfeld 23"/>
            <p:cNvSpPr txBox="1"/>
            <p:nvPr/>
          </p:nvSpPr>
          <p:spPr bwMode="gray">
            <a:xfrm>
              <a:off x="9649829" y="4507522"/>
              <a:ext cx="1497913" cy="830997"/>
            </a:xfrm>
            <a:prstGeom prst="rect">
              <a:avLst/>
            </a:prstGeom>
            <a:noFill/>
          </p:spPr>
          <p:txBody>
            <a:bodyPr wrap="square" lIns="0" tIns="0" rIns="0" bIns="0" rtlCol="0" anchor="ctr">
              <a:spAutoFit/>
            </a:bodyPr>
            <a:lstStyle/>
            <a:p>
              <a:pPr algn="ctr">
                <a:spcBef>
                  <a:spcPts val="0"/>
                </a:spcBef>
              </a:pPr>
              <a:r>
                <a:rPr lang="en-US" b="1" dirty="0" smtClean="0">
                  <a:solidFill>
                    <a:srgbClr val="FFFFFF"/>
                  </a:solidFill>
                </a:rPr>
                <a:t>Build quality in from the beginning</a:t>
              </a:r>
              <a:endParaRPr lang="en-US" b="1" dirty="0">
                <a:solidFill>
                  <a:srgbClr val="FFFFFF"/>
                </a:solidFill>
              </a:endParaRPr>
            </a:p>
          </p:txBody>
        </p:sp>
      </p:grpSp>
      <p:grpSp>
        <p:nvGrpSpPr>
          <p:cNvPr id="34" name="Gruppieren 6"/>
          <p:cNvGrpSpPr/>
          <p:nvPr/>
        </p:nvGrpSpPr>
        <p:grpSpPr>
          <a:xfrm>
            <a:off x="6346646" y="4118309"/>
            <a:ext cx="1866926" cy="1609419"/>
            <a:chOff x="6346646" y="4118309"/>
            <a:chExt cx="1866926" cy="1609419"/>
          </a:xfrm>
        </p:grpSpPr>
        <p:sp>
          <p:nvSpPr>
            <p:cNvPr id="35" name="Hexagon 32"/>
            <p:cNvSpPr/>
            <p:nvPr/>
          </p:nvSpPr>
          <p:spPr bwMode="gray">
            <a:xfrm flipH="1">
              <a:off x="6346646" y="4118309"/>
              <a:ext cx="1866926" cy="1609419"/>
            </a:xfrm>
            <a:prstGeom prst="hexagon">
              <a:avLst/>
            </a:prstGeom>
            <a:solidFill>
              <a:srgbClr val="8796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dirty="0" smtClean="0">
                  <a:solidFill>
                    <a:srgbClr val="FFFFFF"/>
                  </a:solidFill>
                </a:rPr>
                <a:t/>
              </a:r>
              <a:br>
                <a:rPr lang="en-US" dirty="0" smtClean="0">
                  <a:solidFill>
                    <a:srgbClr val="FFFFFF"/>
                  </a:solidFill>
                </a:rPr>
              </a:br>
              <a:endParaRPr lang="en-US" dirty="0" smtClean="0">
                <a:solidFill>
                  <a:srgbClr val="FFFFFF"/>
                </a:solidFill>
              </a:endParaRPr>
            </a:p>
          </p:txBody>
        </p:sp>
        <p:sp>
          <p:nvSpPr>
            <p:cNvPr id="36" name="Textfeld 17"/>
            <p:cNvSpPr txBox="1"/>
            <p:nvPr/>
          </p:nvSpPr>
          <p:spPr bwMode="gray">
            <a:xfrm>
              <a:off x="6641071" y="4507521"/>
              <a:ext cx="1278078" cy="830997"/>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Deliver fast and create knowledge</a:t>
              </a:r>
              <a:endParaRPr lang="en-US" b="1" dirty="0">
                <a:solidFill>
                  <a:srgbClr val="FFFFFF"/>
                </a:solidFill>
              </a:endParaRPr>
            </a:p>
          </p:txBody>
        </p:sp>
      </p:grpSp>
      <p:grpSp>
        <p:nvGrpSpPr>
          <p:cNvPr id="37" name="Gruppieren 9"/>
          <p:cNvGrpSpPr/>
          <p:nvPr/>
        </p:nvGrpSpPr>
        <p:grpSpPr>
          <a:xfrm>
            <a:off x="9492640" y="2411774"/>
            <a:ext cx="1866926" cy="1609419"/>
            <a:chOff x="9492640" y="2411774"/>
            <a:chExt cx="1866926" cy="1609419"/>
          </a:xfrm>
        </p:grpSpPr>
        <p:sp>
          <p:nvSpPr>
            <p:cNvPr id="38" name="Hexagon 32"/>
            <p:cNvSpPr/>
            <p:nvPr/>
          </p:nvSpPr>
          <p:spPr bwMode="gray">
            <a:xfrm flipH="1">
              <a:off x="9492640" y="2411774"/>
              <a:ext cx="1866926" cy="1609419"/>
            </a:xfrm>
            <a:prstGeom prst="hexagon">
              <a:avLst/>
            </a:prstGeom>
            <a:solidFill>
              <a:srgbClr val="8796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smtClean="0">
                <a:solidFill>
                  <a:srgbClr val="FFFFFF"/>
                </a:solidFill>
              </a:endParaRPr>
            </a:p>
          </p:txBody>
        </p:sp>
        <p:sp>
          <p:nvSpPr>
            <p:cNvPr id="39" name="Textfeld 29"/>
            <p:cNvSpPr txBox="1"/>
            <p:nvPr/>
          </p:nvSpPr>
          <p:spPr bwMode="gray">
            <a:xfrm>
              <a:off x="9583695" y="2939484"/>
              <a:ext cx="1684817" cy="553998"/>
            </a:xfrm>
            <a:prstGeom prst="rect">
              <a:avLst/>
            </a:prstGeom>
            <a:noFill/>
          </p:spPr>
          <p:txBody>
            <a:bodyPr wrap="square" lIns="0" tIns="0" rIns="0" bIns="0" rtlCol="0" anchor="ctr">
              <a:spAutoFit/>
            </a:bodyPr>
            <a:lstStyle/>
            <a:p>
              <a:pPr algn="ctr">
                <a:spcBef>
                  <a:spcPts val="0"/>
                </a:spcBef>
              </a:pPr>
              <a:r>
                <a:rPr lang="en-US" b="1" dirty="0" smtClean="0">
                  <a:solidFill>
                    <a:srgbClr val="FFFFFF"/>
                  </a:solidFill>
                </a:rPr>
                <a:t>Improve continuously</a:t>
              </a:r>
              <a:endParaRPr lang="en-US" b="1" dirty="0">
                <a:solidFill>
                  <a:srgbClr val="FFFFFF"/>
                </a:solidFill>
              </a:endParaRPr>
            </a:p>
          </p:txBody>
        </p:sp>
      </p:grpSp>
      <p:grpSp>
        <p:nvGrpSpPr>
          <p:cNvPr id="40" name="Gruppieren 5"/>
          <p:cNvGrpSpPr/>
          <p:nvPr/>
        </p:nvGrpSpPr>
        <p:grpSpPr>
          <a:xfrm>
            <a:off x="6346647" y="2411774"/>
            <a:ext cx="1866926" cy="1612900"/>
            <a:chOff x="6346647" y="2411774"/>
            <a:chExt cx="1866926" cy="1612900"/>
          </a:xfrm>
        </p:grpSpPr>
        <p:sp>
          <p:nvSpPr>
            <p:cNvPr id="41" name="Hexagon 33"/>
            <p:cNvSpPr/>
            <p:nvPr/>
          </p:nvSpPr>
          <p:spPr bwMode="gray">
            <a:xfrm flipH="1">
              <a:off x="6346647" y="2411774"/>
              <a:ext cx="1866926" cy="1612900"/>
            </a:xfrm>
            <a:prstGeom prst="hexagon">
              <a:avLst/>
            </a:prstGeom>
            <a:solidFill>
              <a:srgbClr val="41AA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42" name="Textfeld 43"/>
            <p:cNvSpPr txBox="1"/>
            <p:nvPr/>
          </p:nvSpPr>
          <p:spPr bwMode="gray">
            <a:xfrm>
              <a:off x="6531154" y="2802726"/>
              <a:ext cx="1497913" cy="830997"/>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Establish </a:t>
              </a:r>
            </a:p>
            <a:p>
              <a:pPr lvl="0" algn="ctr">
                <a:spcBef>
                  <a:spcPts val="0"/>
                </a:spcBef>
              </a:pPr>
              <a:r>
                <a:rPr lang="en-US" b="1" dirty="0" smtClean="0">
                  <a:solidFill>
                    <a:srgbClr val="FFFFFF"/>
                  </a:solidFill>
                </a:rPr>
                <a:t>pull and </a:t>
              </a:r>
            </a:p>
            <a:p>
              <a:pPr lvl="0" algn="ctr">
                <a:spcBef>
                  <a:spcPts val="0"/>
                </a:spcBef>
              </a:pPr>
              <a:r>
                <a:rPr lang="en-US" b="1" dirty="0" smtClean="0">
                  <a:solidFill>
                    <a:srgbClr val="FFFFFF"/>
                  </a:solidFill>
                </a:rPr>
                <a:t>flow</a:t>
              </a:r>
              <a:endParaRPr lang="en-US" b="1" dirty="0">
                <a:solidFill>
                  <a:srgbClr val="FFFFFF"/>
                </a:solidFill>
              </a:endParaRPr>
            </a:p>
          </p:txBody>
        </p:sp>
      </p:grpSp>
      <p:grpSp>
        <p:nvGrpSpPr>
          <p:cNvPr id="43" name="Gruppieren 7"/>
          <p:cNvGrpSpPr/>
          <p:nvPr/>
        </p:nvGrpSpPr>
        <p:grpSpPr>
          <a:xfrm>
            <a:off x="7919148" y="3239411"/>
            <a:ext cx="1866926" cy="1612900"/>
            <a:chOff x="7919148" y="3239411"/>
            <a:chExt cx="1866926" cy="1612900"/>
          </a:xfrm>
        </p:grpSpPr>
        <p:sp>
          <p:nvSpPr>
            <p:cNvPr id="44" name="Hexagon 33"/>
            <p:cNvSpPr/>
            <p:nvPr/>
          </p:nvSpPr>
          <p:spPr bwMode="gray">
            <a:xfrm flipH="1">
              <a:off x="7919148" y="3239411"/>
              <a:ext cx="1866926" cy="1612900"/>
            </a:xfrm>
            <a:prstGeom prst="hexagon">
              <a:avLst/>
            </a:prstGeom>
            <a:solidFill>
              <a:srgbClr val="41AA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45" name="Textfeld 46"/>
            <p:cNvSpPr txBox="1"/>
            <p:nvPr/>
          </p:nvSpPr>
          <p:spPr bwMode="gray">
            <a:xfrm>
              <a:off x="8103655" y="3872091"/>
              <a:ext cx="1497913" cy="276999"/>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Go and See</a:t>
              </a:r>
              <a:endParaRPr lang="en-US" b="1" dirty="0">
                <a:solidFill>
                  <a:srgbClr val="FFFFFF"/>
                </a:solidFill>
              </a:endParaRPr>
            </a:p>
          </p:txBody>
        </p:sp>
      </p:grpSp>
      <p:grpSp>
        <p:nvGrpSpPr>
          <p:cNvPr id="46" name="Gruppieren 4"/>
          <p:cNvGrpSpPr/>
          <p:nvPr/>
        </p:nvGrpSpPr>
        <p:grpSpPr>
          <a:xfrm>
            <a:off x="4774145" y="3310118"/>
            <a:ext cx="1866926" cy="1612900"/>
            <a:chOff x="4774145" y="3310118"/>
            <a:chExt cx="1866926" cy="1612900"/>
          </a:xfrm>
        </p:grpSpPr>
        <p:sp>
          <p:nvSpPr>
            <p:cNvPr id="47" name="Hexagon 33"/>
            <p:cNvSpPr/>
            <p:nvPr/>
          </p:nvSpPr>
          <p:spPr bwMode="gray">
            <a:xfrm flipH="1">
              <a:off x="4774145" y="3310118"/>
              <a:ext cx="1866926" cy="1612900"/>
            </a:xfrm>
            <a:prstGeom prst="hexagon">
              <a:avLst/>
            </a:prstGeom>
            <a:solidFill>
              <a:srgbClr val="0064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48" name="Textfeld 50"/>
            <p:cNvSpPr txBox="1"/>
            <p:nvPr/>
          </p:nvSpPr>
          <p:spPr bwMode="gray">
            <a:xfrm>
              <a:off x="4958652" y="3701070"/>
              <a:ext cx="1497913" cy="830997"/>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Optimize the entire value stream</a:t>
              </a:r>
              <a:endParaRPr lang="en-US" b="1" dirty="0">
                <a:solidFill>
                  <a:srgbClr val="FFFFFF"/>
                </a:solidFill>
              </a:endParaRPr>
            </a:p>
          </p:txBody>
        </p:sp>
      </p:grpSp>
      <p:sp>
        <p:nvSpPr>
          <p:cNvPr id="49" name="Eingekerbter Richtungspfeil 10"/>
          <p:cNvSpPr/>
          <p:nvPr/>
        </p:nvSpPr>
        <p:spPr bwMode="gray">
          <a:xfrm>
            <a:off x="2801306" y="1444280"/>
            <a:ext cx="879854" cy="4392612"/>
          </a:xfrm>
          <a:prstGeom prst="chevron">
            <a:avLst>
              <a:gd name="adj" fmla="val 80937"/>
            </a:avLst>
          </a:prstGeom>
          <a:solidFill>
            <a:schemeClr val="bg1"/>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50" name="Richtungspfeil 32"/>
          <p:cNvSpPr/>
          <p:nvPr/>
        </p:nvSpPr>
        <p:spPr bwMode="gray">
          <a:xfrm>
            <a:off x="0" y="1444280"/>
            <a:ext cx="3557390" cy="4392612"/>
          </a:xfrm>
          <a:prstGeom prst="homePlate">
            <a:avLst>
              <a:gd name="adj" fmla="val 20018"/>
            </a:avLst>
          </a:prstGeom>
          <a:solidFill>
            <a:srgbClr val="2387AA"/>
          </a:solidFill>
          <a:ln>
            <a:noFill/>
          </a:ln>
          <a:effectLst/>
          <a:extLst/>
        </p:spPr>
        <p:txBody>
          <a:bodyPr wrap="square" lIns="612000" tIns="270026" rIns="108000" bIns="54000" numCol="1" spcCol="72000" rtlCol="0" anchor="t">
            <a:noAutofit/>
          </a:bodyPr>
          <a:lstStyle/>
          <a:p>
            <a:pPr>
              <a:spcBef>
                <a:spcPct val="0"/>
              </a:spcBef>
              <a:buFont typeface="Wingdings" charset="0"/>
              <a:buNone/>
            </a:pPr>
            <a:endParaRPr lang="en-US" sz="2000" b="1" dirty="0" smtClean="0">
              <a:solidFill>
                <a:schemeClr val="bg1"/>
              </a:solidFill>
            </a:endParaRPr>
          </a:p>
          <a:p>
            <a:pPr>
              <a:spcBef>
                <a:spcPct val="0"/>
              </a:spcBef>
              <a:buFont typeface="Wingdings" charset="0"/>
              <a:buNone/>
            </a:pPr>
            <a:endParaRPr lang="en-US" sz="2000" b="1" dirty="0">
              <a:solidFill>
                <a:schemeClr val="bg1"/>
              </a:solidFill>
            </a:endParaRPr>
          </a:p>
          <a:p>
            <a:pPr>
              <a:spcBef>
                <a:spcPct val="0"/>
              </a:spcBef>
              <a:buFont typeface="Wingdings" charset="0"/>
              <a:buNone/>
            </a:pPr>
            <a:r>
              <a:rPr lang="en-US" sz="2000" b="1" dirty="0" smtClean="0">
                <a:solidFill>
                  <a:schemeClr val="bg1"/>
                </a:solidFill>
              </a:rPr>
              <a:t>From </a:t>
            </a:r>
            <a:r>
              <a:rPr lang="en-US" sz="2000" b="1" dirty="0">
                <a:solidFill>
                  <a:schemeClr val="bg1"/>
                </a:solidFill>
              </a:rPr>
              <a:t>technical perfectionism and 100 % plan </a:t>
            </a:r>
          </a:p>
          <a:p>
            <a:pPr>
              <a:spcBef>
                <a:spcPct val="0"/>
              </a:spcBef>
              <a:buFont typeface="Wingdings" charset="0"/>
              <a:buNone/>
            </a:pPr>
            <a:endParaRPr lang="en-US" sz="2000" b="1" dirty="0">
              <a:solidFill>
                <a:schemeClr val="bg1"/>
              </a:solidFill>
            </a:endParaRPr>
          </a:p>
          <a:p>
            <a:pPr>
              <a:spcBef>
                <a:spcPct val="0"/>
              </a:spcBef>
              <a:buFont typeface="Wingdings" charset="0"/>
              <a:buNone/>
            </a:pPr>
            <a:endParaRPr lang="en-US" sz="2000" b="1" dirty="0">
              <a:solidFill>
                <a:schemeClr val="bg1"/>
              </a:solidFill>
            </a:endParaRPr>
          </a:p>
          <a:p>
            <a:pPr>
              <a:spcBef>
                <a:spcPct val="0"/>
              </a:spcBef>
              <a:buFont typeface="Wingdings" charset="0"/>
              <a:buNone/>
            </a:pPr>
            <a:endParaRPr lang="en-US" sz="2000" b="1" dirty="0">
              <a:solidFill>
                <a:schemeClr val="bg1"/>
              </a:solidFill>
            </a:endParaRPr>
          </a:p>
          <a:p>
            <a:pPr>
              <a:spcBef>
                <a:spcPct val="0"/>
              </a:spcBef>
              <a:buFont typeface="Wingdings" charset="0"/>
              <a:buNone/>
            </a:pPr>
            <a:r>
              <a:rPr lang="en-US" sz="2000" b="1" dirty="0">
                <a:solidFill>
                  <a:schemeClr val="bg1"/>
                </a:solidFill>
              </a:rPr>
              <a:t>to continuous customer focus and innovation speed </a:t>
            </a:r>
          </a:p>
        </p:txBody>
      </p:sp>
      <p:sp>
        <p:nvSpPr>
          <p:cNvPr id="51" name="Ellipse 34"/>
          <p:cNvSpPr>
            <a:spLocks/>
          </p:cNvSpPr>
          <p:nvPr/>
        </p:nvSpPr>
        <p:spPr bwMode="gray">
          <a:xfrm>
            <a:off x="2621770" y="2812978"/>
            <a:ext cx="1655216" cy="1655216"/>
          </a:xfrm>
          <a:prstGeom prst="ellipse">
            <a:avLst/>
          </a:prstGeom>
          <a:solidFill>
            <a:schemeClr val="bg1"/>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52" name="Ellipse 35"/>
          <p:cNvSpPr>
            <a:spLocks/>
          </p:cNvSpPr>
          <p:nvPr/>
        </p:nvSpPr>
        <p:spPr bwMode="gray">
          <a:xfrm>
            <a:off x="2729782" y="2920990"/>
            <a:ext cx="1439192" cy="1439192"/>
          </a:xfrm>
          <a:prstGeom prst="ellipse">
            <a:avLst/>
          </a:prstGeom>
          <a:solidFill>
            <a:schemeClr val="accent5"/>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smtClean="0">
              <a:solidFill>
                <a:schemeClr val="tx1"/>
              </a:solidFill>
              <a:latin typeface="+mn-lt"/>
              <a:ea typeface="Arial Unicode MS" panose="020B0604020202020204" pitchFamily="34" charset="-128"/>
              <a:cs typeface="Arial Unicode MS" panose="020B0604020202020204" pitchFamily="34" charset="-128"/>
            </a:endParaRPr>
          </a:p>
        </p:txBody>
      </p:sp>
      <p:sp>
        <p:nvSpPr>
          <p:cNvPr id="53" name="Textfeld 2"/>
          <p:cNvSpPr txBox="1"/>
          <p:nvPr/>
        </p:nvSpPr>
        <p:spPr>
          <a:xfrm>
            <a:off x="2877465" y="3356478"/>
            <a:ext cx="1205458" cy="553998"/>
          </a:xfrm>
          <a:prstGeom prst="rect">
            <a:avLst/>
          </a:prstGeom>
          <a:noFill/>
        </p:spPr>
        <p:txBody>
          <a:bodyPr wrap="none" lIns="0" tIns="0" rIns="0" bIns="0" rtlCol="0">
            <a:spAutoFit/>
          </a:bodyPr>
          <a:lstStyle/>
          <a:p>
            <a:pPr>
              <a:spcBef>
                <a:spcPts val="300"/>
              </a:spcBef>
              <a:buClr>
                <a:srgbClr val="3C464B"/>
              </a:buClr>
            </a:pPr>
            <a:r>
              <a:rPr lang="de-DE" sz="3600" b="1" dirty="0" smtClean="0">
                <a:solidFill>
                  <a:schemeClr val="bg1"/>
                </a:solidFill>
              </a:rPr>
              <a:t>#SDS</a:t>
            </a:r>
          </a:p>
        </p:txBody>
      </p:sp>
      <p:sp>
        <p:nvSpPr>
          <p:cNvPr id="54" name="Rectangle 11"/>
          <p:cNvSpPr>
            <a:spLocks noChangeArrowheads="1"/>
          </p:cNvSpPr>
          <p:nvPr/>
        </p:nvSpPr>
        <p:spPr bwMode="gray">
          <a:xfrm>
            <a:off x="0" y="1454985"/>
            <a:ext cx="360000" cy="360000"/>
          </a:xfrm>
          <a:prstGeom prst="rect">
            <a:avLst/>
          </a:prstGeom>
          <a:solidFill>
            <a:schemeClr val="accent5"/>
          </a:solidFill>
          <a:ln w="9525" cap="flat" cmpd="sng" algn="ctr">
            <a:noFill/>
            <a:prstDash val="solid"/>
            <a:miter lim="800000"/>
            <a:headEnd type="none" w="med" len="med"/>
            <a:tailEnd type="none" w="med" len="med"/>
          </a:ln>
        </p:spPr>
        <p:txBody>
          <a:bodyPr lIns="0" tIns="0" rIns="0" bIns="0" anchor="ctr"/>
          <a:lstStyle/>
          <a:p>
            <a:pPr algn="ctr" eaLnBrk="0" hangingPunct="0">
              <a:spcBef>
                <a:spcPts val="0"/>
              </a:spcBef>
              <a:buSzPct val="115000"/>
              <a:buFont typeface="Symbol" pitchFamily="18" charset="2"/>
              <a:buNone/>
            </a:pPr>
            <a:r>
              <a:rPr lang="en-US" b="1" dirty="0" smtClean="0">
                <a:solidFill>
                  <a:srgbClr val="FFFFFF"/>
                </a:solidFill>
              </a:rPr>
              <a:t>1</a:t>
            </a:r>
            <a:endParaRPr lang="en-US" b="1" dirty="0">
              <a:solidFill>
                <a:srgbClr val="FFFFFF"/>
              </a:solidFill>
            </a:endParaRPr>
          </a:p>
        </p:txBody>
      </p:sp>
      <p:sp>
        <p:nvSpPr>
          <p:cNvPr id="55" name="Inhaltsplatzhalter 8"/>
          <p:cNvSpPr txBox="1">
            <a:spLocks/>
          </p:cNvSpPr>
          <p:nvPr/>
        </p:nvSpPr>
        <p:spPr>
          <a:xfrm>
            <a:off x="510344" y="6013939"/>
            <a:ext cx="10439010" cy="43375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Aharoni" pitchFamily="2" charset="-79"/>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cs-CZ" sz="2000" dirty="0" smtClean="0">
                <a:solidFill>
                  <a:schemeClr val="bg2">
                    <a:lumMod val="50000"/>
                  </a:schemeClr>
                </a:solidFill>
                <a:latin typeface="Arial" pitchFamily="34" charset="0"/>
                <a:cs typeface="Arial" pitchFamily="34" charset="0"/>
              </a:rPr>
              <a:t>8 Siemens Development System (SDS) Principles</a:t>
            </a:r>
            <a:endParaRPr lang="de-DE" sz="2000" dirty="0" smtClean="0">
              <a:solidFill>
                <a:schemeClr val="bg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8303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sp>
        <p:nvSpPr>
          <p:cNvPr id="24" name="Rectangle 23"/>
          <p:cNvSpPr/>
          <p:nvPr/>
        </p:nvSpPr>
        <p:spPr>
          <a:xfrm>
            <a:off x="510344" y="620494"/>
            <a:ext cx="5774338" cy="523220"/>
          </a:xfrm>
          <a:prstGeom prst="rect">
            <a:avLst/>
          </a:prstGeom>
        </p:spPr>
        <p:txBody>
          <a:bodyPr wrap="none">
            <a:spAutoFit/>
          </a:bodyPr>
          <a:lstStyle/>
          <a:p>
            <a:r>
              <a:rPr lang="en-US" sz="2800" b="1" dirty="0" smtClean="0">
                <a:solidFill>
                  <a:schemeClr val="bg2">
                    <a:lumMod val="50000"/>
                  </a:schemeClr>
                </a:solidFill>
              </a:rPr>
              <a:t>How does it correspond to SDS?</a:t>
            </a:r>
            <a:endParaRPr lang="en-US" sz="2800" b="1" dirty="0">
              <a:solidFill>
                <a:schemeClr val="bg2">
                  <a:lumMod val="50000"/>
                </a:schemeClr>
              </a:solidFill>
            </a:endParaRPr>
          </a:p>
        </p:txBody>
      </p:sp>
      <p:sp>
        <p:nvSpPr>
          <p:cNvPr id="25" name="Rectangle 24"/>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
        <p:nvSpPr>
          <p:cNvPr id="55" name="Rectangle 54"/>
          <p:cNvSpPr/>
          <p:nvPr/>
        </p:nvSpPr>
        <p:spPr bwMode="gray">
          <a:xfrm>
            <a:off x="-6647" y="1460046"/>
            <a:ext cx="12204000" cy="4392000"/>
          </a:xfrm>
          <a:prstGeom prst="rect">
            <a:avLst/>
          </a:prstGeom>
          <a:solidFill>
            <a:srgbClr val="D7D7CD"/>
          </a:solidFill>
          <a:ln>
            <a:noFill/>
          </a:ln>
          <a:effectLst/>
          <a:extLst/>
        </p:spPr>
        <p:txBody>
          <a:bodyPr wrap="square" lIns="108000" tIns="54000" rIns="108000" bIns="54000" numCol="1" spcCol="72000" rtlCol="0" anchor="ctr">
            <a:noAutofit/>
          </a:bodyPr>
          <a:lstStyle/>
          <a:p>
            <a:pPr algn="ctr">
              <a:spcBef>
                <a:spcPts val="0"/>
              </a:spcBef>
              <a:buFont typeface="Wingdings" charset="0"/>
              <a:buNone/>
            </a:pPr>
            <a:endParaRPr lang="en-US" b="1" dirty="0" err="1" smtClean="0">
              <a:solidFill>
                <a:srgbClr val="000000"/>
              </a:solidFill>
            </a:endParaRPr>
          </a:p>
        </p:txBody>
      </p:sp>
      <p:grpSp>
        <p:nvGrpSpPr>
          <p:cNvPr id="56" name="Gruppieren 8"/>
          <p:cNvGrpSpPr/>
          <p:nvPr/>
        </p:nvGrpSpPr>
        <p:grpSpPr>
          <a:xfrm>
            <a:off x="3657241" y="1556766"/>
            <a:ext cx="1866926" cy="1612900"/>
            <a:chOff x="3657241" y="1556766"/>
            <a:chExt cx="1866926" cy="1612900"/>
          </a:xfrm>
        </p:grpSpPr>
        <p:sp>
          <p:nvSpPr>
            <p:cNvPr id="57" name="Hexagon 56"/>
            <p:cNvSpPr/>
            <p:nvPr/>
          </p:nvSpPr>
          <p:spPr bwMode="gray">
            <a:xfrm flipH="1">
              <a:off x="3657241" y="1556766"/>
              <a:ext cx="1866926" cy="1612900"/>
            </a:xfrm>
            <a:prstGeom prst="hexagon">
              <a:avLst/>
            </a:prstGeom>
            <a:solidFill>
              <a:srgbClr val="BEC3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58" name="Textfeld 21"/>
            <p:cNvSpPr txBox="1"/>
            <p:nvPr/>
          </p:nvSpPr>
          <p:spPr bwMode="gray">
            <a:xfrm>
              <a:off x="3841747" y="2086219"/>
              <a:ext cx="1497914" cy="553998"/>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Retro- </a:t>
              </a:r>
              <a:r>
                <a:rPr lang="en-US" b="1" dirty="0" err="1" smtClean="0">
                  <a:solidFill>
                    <a:srgbClr val="FFFFFF"/>
                  </a:solidFill>
                </a:rPr>
                <a:t>spectives</a:t>
              </a:r>
              <a:endParaRPr lang="en-US" b="1" dirty="0">
                <a:solidFill>
                  <a:srgbClr val="FFFFFF"/>
                </a:solidFill>
              </a:endParaRPr>
            </a:p>
          </p:txBody>
        </p:sp>
      </p:grpSp>
      <p:grpSp>
        <p:nvGrpSpPr>
          <p:cNvPr id="59" name="Gruppieren 13"/>
          <p:cNvGrpSpPr/>
          <p:nvPr/>
        </p:nvGrpSpPr>
        <p:grpSpPr>
          <a:xfrm>
            <a:off x="6825637" y="1556767"/>
            <a:ext cx="1866926" cy="1609419"/>
            <a:chOff x="6825637" y="1556767"/>
            <a:chExt cx="1866926" cy="1609419"/>
          </a:xfrm>
        </p:grpSpPr>
        <p:sp>
          <p:nvSpPr>
            <p:cNvPr id="60" name="Hexagon 33"/>
            <p:cNvSpPr/>
            <p:nvPr/>
          </p:nvSpPr>
          <p:spPr bwMode="gray">
            <a:xfrm flipH="1">
              <a:off x="6825637" y="1556767"/>
              <a:ext cx="1866926" cy="1609419"/>
            </a:xfrm>
            <a:prstGeom prst="hexagon">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61" name="Textfeld 27"/>
            <p:cNvSpPr txBox="1"/>
            <p:nvPr/>
          </p:nvSpPr>
          <p:spPr bwMode="gray">
            <a:xfrm>
              <a:off x="7010143" y="1945978"/>
              <a:ext cx="1497914" cy="830997"/>
            </a:xfrm>
            <a:prstGeom prst="rect">
              <a:avLst/>
            </a:prstGeom>
            <a:noFill/>
          </p:spPr>
          <p:txBody>
            <a:bodyPr wrap="square" lIns="0" tIns="0" rIns="0" bIns="0" rtlCol="0" anchor="ctr">
              <a:spAutoFit/>
            </a:bodyPr>
            <a:lstStyle/>
            <a:p>
              <a:pPr algn="ctr">
                <a:spcBef>
                  <a:spcPts val="0"/>
                </a:spcBef>
              </a:pPr>
              <a:r>
                <a:rPr lang="en-US" b="1" dirty="0" smtClean="0">
                  <a:solidFill>
                    <a:srgbClr val="FFFFFF"/>
                  </a:solidFill>
                </a:rPr>
                <a:t>Value </a:t>
              </a:r>
            </a:p>
            <a:p>
              <a:pPr algn="ctr">
                <a:spcBef>
                  <a:spcPts val="0"/>
                </a:spcBef>
              </a:pPr>
              <a:r>
                <a:rPr lang="en-US" b="1" dirty="0" smtClean="0">
                  <a:solidFill>
                    <a:srgbClr val="FFFFFF"/>
                  </a:solidFill>
                </a:rPr>
                <a:t>stream mapping</a:t>
              </a:r>
              <a:endParaRPr lang="en-US" b="1" dirty="0">
                <a:solidFill>
                  <a:srgbClr val="FFFFFF"/>
                </a:solidFill>
              </a:endParaRPr>
            </a:p>
          </p:txBody>
        </p:sp>
      </p:grpSp>
      <p:grpSp>
        <p:nvGrpSpPr>
          <p:cNvPr id="62" name="Gruppieren 15"/>
          <p:cNvGrpSpPr/>
          <p:nvPr/>
        </p:nvGrpSpPr>
        <p:grpSpPr>
          <a:xfrm>
            <a:off x="8371811" y="4118309"/>
            <a:ext cx="1866926" cy="1609419"/>
            <a:chOff x="8371811" y="4118309"/>
            <a:chExt cx="1866926" cy="1609419"/>
          </a:xfrm>
        </p:grpSpPr>
        <p:sp>
          <p:nvSpPr>
            <p:cNvPr id="63" name="Hexagon 41"/>
            <p:cNvSpPr/>
            <p:nvPr/>
          </p:nvSpPr>
          <p:spPr bwMode="gray">
            <a:xfrm flipH="1">
              <a:off x="8371811" y="4118309"/>
              <a:ext cx="1866926" cy="1609419"/>
            </a:xfrm>
            <a:prstGeom prst="hexagon">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64" name="Textfeld 23"/>
            <p:cNvSpPr txBox="1"/>
            <p:nvPr/>
          </p:nvSpPr>
          <p:spPr bwMode="gray">
            <a:xfrm>
              <a:off x="8556317" y="4230525"/>
              <a:ext cx="1497914" cy="1384995"/>
            </a:xfrm>
            <a:prstGeom prst="rect">
              <a:avLst/>
            </a:prstGeom>
            <a:noFill/>
          </p:spPr>
          <p:txBody>
            <a:bodyPr wrap="square" lIns="0" tIns="0" rIns="0" bIns="0" rtlCol="0" anchor="ctr">
              <a:spAutoFit/>
            </a:bodyPr>
            <a:lstStyle/>
            <a:p>
              <a:pPr algn="ctr">
                <a:spcBef>
                  <a:spcPts val="0"/>
                </a:spcBef>
              </a:pPr>
              <a:r>
                <a:rPr lang="en-US" b="1" dirty="0" smtClean="0">
                  <a:solidFill>
                    <a:srgbClr val="FFFFFF"/>
                  </a:solidFill>
                </a:rPr>
                <a:t>Minimal viable / marketable product</a:t>
              </a:r>
            </a:p>
            <a:p>
              <a:pPr algn="ctr">
                <a:spcBef>
                  <a:spcPts val="0"/>
                </a:spcBef>
              </a:pPr>
              <a:r>
                <a:rPr lang="en-US" dirty="0" smtClean="0">
                  <a:solidFill>
                    <a:srgbClr val="FFFFFF"/>
                  </a:solidFill>
                </a:rPr>
                <a:t>MVP/ MMP</a:t>
              </a:r>
              <a:endParaRPr lang="en-US" dirty="0">
                <a:solidFill>
                  <a:srgbClr val="FFFFFF"/>
                </a:solidFill>
              </a:endParaRPr>
            </a:p>
          </p:txBody>
        </p:sp>
      </p:grpSp>
      <p:grpSp>
        <p:nvGrpSpPr>
          <p:cNvPr id="65" name="Gruppieren 10"/>
          <p:cNvGrpSpPr/>
          <p:nvPr/>
        </p:nvGrpSpPr>
        <p:grpSpPr>
          <a:xfrm>
            <a:off x="5230731" y="4118309"/>
            <a:ext cx="1866926" cy="1609419"/>
            <a:chOff x="5230731" y="4118309"/>
            <a:chExt cx="1866926" cy="1609419"/>
          </a:xfrm>
        </p:grpSpPr>
        <p:sp>
          <p:nvSpPr>
            <p:cNvPr id="66" name="Hexagon 32"/>
            <p:cNvSpPr/>
            <p:nvPr/>
          </p:nvSpPr>
          <p:spPr bwMode="gray">
            <a:xfrm flipH="1">
              <a:off x="5230731" y="4118309"/>
              <a:ext cx="1866926" cy="1609419"/>
            </a:xfrm>
            <a:prstGeom prst="hexagon">
              <a:avLst/>
            </a:prstGeom>
            <a:solidFill>
              <a:srgbClr val="8796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smtClean="0">
                <a:solidFill>
                  <a:srgbClr val="FFFFFF"/>
                </a:solidFill>
              </a:endParaRPr>
            </a:p>
          </p:txBody>
        </p:sp>
        <p:sp>
          <p:nvSpPr>
            <p:cNvPr id="67" name="Textfeld 17"/>
            <p:cNvSpPr txBox="1"/>
            <p:nvPr/>
          </p:nvSpPr>
          <p:spPr bwMode="gray">
            <a:xfrm>
              <a:off x="5525156" y="4507522"/>
              <a:ext cx="1278078" cy="830997"/>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Daily stand-up meetings</a:t>
              </a:r>
              <a:endParaRPr lang="en-US" b="1" dirty="0">
                <a:solidFill>
                  <a:srgbClr val="FFFFFF"/>
                </a:solidFill>
              </a:endParaRPr>
            </a:p>
          </p:txBody>
        </p:sp>
      </p:grpSp>
      <p:grpSp>
        <p:nvGrpSpPr>
          <p:cNvPr id="68" name="Gruppieren 14"/>
          <p:cNvGrpSpPr/>
          <p:nvPr/>
        </p:nvGrpSpPr>
        <p:grpSpPr>
          <a:xfrm>
            <a:off x="8399129" y="2411774"/>
            <a:ext cx="1866926" cy="1609419"/>
            <a:chOff x="8399129" y="2411774"/>
            <a:chExt cx="1866926" cy="1609419"/>
          </a:xfrm>
        </p:grpSpPr>
        <p:sp>
          <p:nvSpPr>
            <p:cNvPr id="69" name="Hexagon 32"/>
            <p:cNvSpPr/>
            <p:nvPr/>
          </p:nvSpPr>
          <p:spPr bwMode="gray">
            <a:xfrm flipH="1">
              <a:off x="8399129" y="2411774"/>
              <a:ext cx="1866926" cy="1609419"/>
            </a:xfrm>
            <a:prstGeom prst="hexagon">
              <a:avLst/>
            </a:prstGeom>
            <a:solidFill>
              <a:srgbClr val="8796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smtClean="0">
                <a:solidFill>
                  <a:srgbClr val="FFFFFF"/>
                </a:solidFill>
              </a:endParaRPr>
            </a:p>
          </p:txBody>
        </p:sp>
        <p:sp>
          <p:nvSpPr>
            <p:cNvPr id="70" name="Textfeld 29"/>
            <p:cNvSpPr txBox="1"/>
            <p:nvPr/>
          </p:nvSpPr>
          <p:spPr bwMode="gray">
            <a:xfrm>
              <a:off x="8490184" y="3077983"/>
              <a:ext cx="1684817" cy="276999"/>
            </a:xfrm>
            <a:prstGeom prst="rect">
              <a:avLst/>
            </a:prstGeom>
            <a:noFill/>
          </p:spPr>
          <p:txBody>
            <a:bodyPr wrap="square" lIns="0" tIns="0" rIns="0" bIns="0" rtlCol="0" anchor="ctr">
              <a:spAutoFit/>
            </a:bodyPr>
            <a:lstStyle/>
            <a:p>
              <a:pPr algn="ctr">
                <a:spcBef>
                  <a:spcPts val="0"/>
                </a:spcBef>
              </a:pPr>
              <a:r>
                <a:rPr lang="en-US" b="1" dirty="0" smtClean="0">
                  <a:solidFill>
                    <a:srgbClr val="FFFFFF"/>
                  </a:solidFill>
                </a:rPr>
                <a:t>Scrum</a:t>
              </a:r>
              <a:endParaRPr lang="en-US" b="1" dirty="0">
                <a:solidFill>
                  <a:srgbClr val="FFFFFF"/>
                </a:solidFill>
              </a:endParaRPr>
            </a:p>
          </p:txBody>
        </p:sp>
      </p:grpSp>
      <p:grpSp>
        <p:nvGrpSpPr>
          <p:cNvPr id="71" name="Gruppieren 9"/>
          <p:cNvGrpSpPr/>
          <p:nvPr/>
        </p:nvGrpSpPr>
        <p:grpSpPr>
          <a:xfrm>
            <a:off x="5230732" y="2411774"/>
            <a:ext cx="1866926" cy="1612900"/>
            <a:chOff x="5230732" y="2411774"/>
            <a:chExt cx="1866926" cy="1612900"/>
          </a:xfrm>
        </p:grpSpPr>
        <p:sp>
          <p:nvSpPr>
            <p:cNvPr id="72" name="Hexagon 33"/>
            <p:cNvSpPr/>
            <p:nvPr/>
          </p:nvSpPr>
          <p:spPr bwMode="gray">
            <a:xfrm flipH="1">
              <a:off x="5230732" y="2411774"/>
              <a:ext cx="1866926" cy="1612900"/>
            </a:xfrm>
            <a:prstGeom prst="hexagon">
              <a:avLst/>
            </a:prstGeom>
            <a:solidFill>
              <a:srgbClr val="41AA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73" name="Textfeld 43"/>
            <p:cNvSpPr txBox="1"/>
            <p:nvPr/>
          </p:nvSpPr>
          <p:spPr bwMode="gray">
            <a:xfrm>
              <a:off x="5415238" y="2941226"/>
              <a:ext cx="1497914" cy="553998"/>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Visual Management</a:t>
              </a:r>
              <a:endParaRPr lang="en-US" b="1" dirty="0">
                <a:solidFill>
                  <a:srgbClr val="FFFFFF"/>
                </a:solidFill>
              </a:endParaRPr>
            </a:p>
          </p:txBody>
        </p:sp>
      </p:grpSp>
      <p:grpSp>
        <p:nvGrpSpPr>
          <p:cNvPr id="74" name="Gruppieren 12"/>
          <p:cNvGrpSpPr/>
          <p:nvPr/>
        </p:nvGrpSpPr>
        <p:grpSpPr>
          <a:xfrm>
            <a:off x="6825637" y="3239411"/>
            <a:ext cx="1866926" cy="1612900"/>
            <a:chOff x="6825637" y="3239411"/>
            <a:chExt cx="1866926" cy="1612900"/>
          </a:xfrm>
        </p:grpSpPr>
        <p:sp>
          <p:nvSpPr>
            <p:cNvPr id="75" name="Hexagon 33"/>
            <p:cNvSpPr/>
            <p:nvPr/>
          </p:nvSpPr>
          <p:spPr bwMode="gray">
            <a:xfrm flipH="1">
              <a:off x="6825637" y="3239411"/>
              <a:ext cx="1866926" cy="1612900"/>
            </a:xfrm>
            <a:prstGeom prst="hexagon">
              <a:avLst/>
            </a:prstGeom>
            <a:solidFill>
              <a:srgbClr val="AAB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76" name="Textfeld 46"/>
            <p:cNvSpPr txBox="1"/>
            <p:nvPr/>
          </p:nvSpPr>
          <p:spPr bwMode="gray">
            <a:xfrm>
              <a:off x="7010143" y="3872091"/>
              <a:ext cx="1497914" cy="276999"/>
            </a:xfrm>
            <a:prstGeom prst="rect">
              <a:avLst/>
            </a:prstGeom>
            <a:noFill/>
          </p:spPr>
          <p:txBody>
            <a:bodyPr wrap="square" lIns="0" tIns="0" rIns="0" bIns="0" rtlCol="0" anchor="ctr">
              <a:spAutoFit/>
            </a:bodyPr>
            <a:lstStyle/>
            <a:p>
              <a:pPr lvl="0" algn="ctr">
                <a:spcBef>
                  <a:spcPts val="0"/>
                </a:spcBef>
              </a:pPr>
              <a:r>
                <a:rPr lang="en-US" b="1" dirty="0" err="1" smtClean="0">
                  <a:solidFill>
                    <a:srgbClr val="FFFFFF"/>
                  </a:solidFill>
                </a:rPr>
                <a:t>Gemba</a:t>
              </a:r>
              <a:r>
                <a:rPr lang="en-US" b="1" dirty="0" smtClean="0">
                  <a:solidFill>
                    <a:srgbClr val="FFFFFF"/>
                  </a:solidFill>
                </a:rPr>
                <a:t> walk</a:t>
              </a:r>
              <a:endParaRPr lang="en-US" b="1" dirty="0">
                <a:solidFill>
                  <a:srgbClr val="FFFFFF"/>
                </a:solidFill>
              </a:endParaRPr>
            </a:p>
          </p:txBody>
        </p:sp>
      </p:grpSp>
      <p:grpSp>
        <p:nvGrpSpPr>
          <p:cNvPr id="77" name="Gruppieren 7"/>
          <p:cNvGrpSpPr/>
          <p:nvPr/>
        </p:nvGrpSpPr>
        <p:grpSpPr>
          <a:xfrm>
            <a:off x="3658230" y="3310118"/>
            <a:ext cx="1866926" cy="1612900"/>
            <a:chOff x="3658230" y="3310118"/>
            <a:chExt cx="1866926" cy="1612900"/>
          </a:xfrm>
        </p:grpSpPr>
        <p:sp>
          <p:nvSpPr>
            <p:cNvPr id="78" name="Hexagon 33"/>
            <p:cNvSpPr/>
            <p:nvPr/>
          </p:nvSpPr>
          <p:spPr bwMode="gray">
            <a:xfrm flipH="1">
              <a:off x="3658230" y="3310118"/>
              <a:ext cx="1866926" cy="1612900"/>
            </a:xfrm>
            <a:prstGeom prst="hexagon">
              <a:avLst/>
            </a:prstGeom>
            <a:solidFill>
              <a:srgbClr val="0064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79" name="Textfeld 50"/>
            <p:cNvSpPr txBox="1"/>
            <p:nvPr/>
          </p:nvSpPr>
          <p:spPr bwMode="gray">
            <a:xfrm>
              <a:off x="3842736" y="3424073"/>
              <a:ext cx="1497914" cy="1384995"/>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Self-organizing / cross functional teams</a:t>
              </a:r>
              <a:endParaRPr lang="en-US" b="1" dirty="0">
                <a:solidFill>
                  <a:srgbClr val="FFFFFF"/>
                </a:solidFill>
              </a:endParaRPr>
            </a:p>
          </p:txBody>
        </p:sp>
      </p:grpSp>
      <p:grpSp>
        <p:nvGrpSpPr>
          <p:cNvPr id="80" name="Gruppieren 1"/>
          <p:cNvGrpSpPr/>
          <p:nvPr/>
        </p:nvGrpSpPr>
        <p:grpSpPr>
          <a:xfrm>
            <a:off x="499552" y="1556766"/>
            <a:ext cx="1866926" cy="1612900"/>
            <a:chOff x="499552" y="1556766"/>
            <a:chExt cx="1866926" cy="1612900"/>
          </a:xfrm>
        </p:grpSpPr>
        <p:sp>
          <p:nvSpPr>
            <p:cNvPr id="81" name="Hexagon 33"/>
            <p:cNvSpPr/>
            <p:nvPr/>
          </p:nvSpPr>
          <p:spPr bwMode="gray">
            <a:xfrm flipH="1">
              <a:off x="499552" y="1556766"/>
              <a:ext cx="1866926" cy="1612900"/>
            </a:xfrm>
            <a:prstGeom prst="hexagon">
              <a:avLst/>
            </a:prstGeom>
            <a:solidFill>
              <a:srgbClr val="BEC3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82" name="Textfeld 37"/>
            <p:cNvSpPr txBox="1"/>
            <p:nvPr/>
          </p:nvSpPr>
          <p:spPr bwMode="gray">
            <a:xfrm>
              <a:off x="684058" y="2086219"/>
              <a:ext cx="1497914" cy="553998"/>
            </a:xfrm>
            <a:prstGeom prst="rect">
              <a:avLst/>
            </a:prstGeom>
            <a:noFill/>
          </p:spPr>
          <p:txBody>
            <a:bodyPr wrap="square" lIns="0" tIns="0" rIns="0" bIns="0" rtlCol="0" anchor="ctr">
              <a:spAutoFit/>
            </a:bodyPr>
            <a:lstStyle/>
            <a:p>
              <a:pPr lvl="0" algn="ctr">
                <a:spcBef>
                  <a:spcPts val="0"/>
                </a:spcBef>
              </a:pPr>
              <a:r>
                <a:rPr lang="en-US" dirty="0" smtClean="0">
                  <a:solidFill>
                    <a:srgbClr val="FFFFFF"/>
                  </a:solidFill>
                </a:rPr>
                <a:t>CEO driven </a:t>
              </a:r>
              <a:r>
                <a:rPr lang="en-US" b="1" dirty="0" err="1" smtClean="0">
                  <a:solidFill>
                    <a:srgbClr val="FFFFFF"/>
                  </a:solidFill>
                </a:rPr>
                <a:t>Hoshin</a:t>
              </a:r>
              <a:r>
                <a:rPr lang="en-US" b="1" dirty="0" smtClean="0">
                  <a:solidFill>
                    <a:srgbClr val="FFFFFF"/>
                  </a:solidFill>
                </a:rPr>
                <a:t> </a:t>
              </a:r>
              <a:r>
                <a:rPr lang="en-US" b="1" dirty="0" err="1" smtClean="0">
                  <a:solidFill>
                    <a:srgbClr val="FFFFFF"/>
                  </a:solidFill>
                </a:rPr>
                <a:t>Kanri</a:t>
              </a:r>
              <a:endParaRPr lang="en-US" b="1" dirty="0">
                <a:solidFill>
                  <a:srgbClr val="FFFFFF"/>
                </a:solidFill>
              </a:endParaRPr>
            </a:p>
          </p:txBody>
        </p:sp>
      </p:grpSp>
      <p:grpSp>
        <p:nvGrpSpPr>
          <p:cNvPr id="83" name="Gruppieren 6"/>
          <p:cNvGrpSpPr/>
          <p:nvPr/>
        </p:nvGrpSpPr>
        <p:grpSpPr>
          <a:xfrm>
            <a:off x="2073042" y="4118309"/>
            <a:ext cx="1866926" cy="1609419"/>
            <a:chOff x="2073042" y="4118309"/>
            <a:chExt cx="1866926" cy="1609419"/>
          </a:xfrm>
        </p:grpSpPr>
        <p:sp>
          <p:nvSpPr>
            <p:cNvPr id="84" name="Hexagon 32"/>
            <p:cNvSpPr/>
            <p:nvPr/>
          </p:nvSpPr>
          <p:spPr bwMode="gray">
            <a:xfrm flipH="1">
              <a:off x="2073042" y="4118309"/>
              <a:ext cx="1866926" cy="1609419"/>
            </a:xfrm>
            <a:prstGeom prst="hexagon">
              <a:avLst/>
            </a:prstGeom>
            <a:solidFill>
              <a:srgbClr val="8796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smtClean="0">
                <a:solidFill>
                  <a:srgbClr val="FFFFFF"/>
                </a:solidFill>
              </a:endParaRPr>
            </a:p>
          </p:txBody>
        </p:sp>
        <p:sp>
          <p:nvSpPr>
            <p:cNvPr id="85" name="Textfeld 39"/>
            <p:cNvSpPr txBox="1"/>
            <p:nvPr/>
          </p:nvSpPr>
          <p:spPr bwMode="gray">
            <a:xfrm>
              <a:off x="2367467" y="4369023"/>
              <a:ext cx="1278078" cy="1107996"/>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Kanban – </a:t>
              </a:r>
              <a:r>
                <a:rPr lang="en-US" dirty="0" smtClean="0">
                  <a:solidFill>
                    <a:srgbClr val="FFFFFF"/>
                  </a:solidFill>
                </a:rPr>
                <a:t>WIP limits, definition of done</a:t>
              </a:r>
              <a:endParaRPr lang="en-US" dirty="0">
                <a:solidFill>
                  <a:srgbClr val="FFFFFF"/>
                </a:solidFill>
              </a:endParaRPr>
            </a:p>
          </p:txBody>
        </p:sp>
      </p:grpSp>
      <p:grpSp>
        <p:nvGrpSpPr>
          <p:cNvPr id="86" name="Gruppieren 5"/>
          <p:cNvGrpSpPr/>
          <p:nvPr/>
        </p:nvGrpSpPr>
        <p:grpSpPr>
          <a:xfrm>
            <a:off x="2073043" y="2411774"/>
            <a:ext cx="1866926" cy="1612900"/>
            <a:chOff x="2073043" y="2411774"/>
            <a:chExt cx="1866926" cy="1612900"/>
          </a:xfrm>
        </p:grpSpPr>
        <p:sp>
          <p:nvSpPr>
            <p:cNvPr id="87" name="Hexagon 33"/>
            <p:cNvSpPr/>
            <p:nvPr/>
          </p:nvSpPr>
          <p:spPr bwMode="gray">
            <a:xfrm flipH="1">
              <a:off x="2073043" y="2411774"/>
              <a:ext cx="1866926" cy="1612900"/>
            </a:xfrm>
            <a:prstGeom prst="hexagon">
              <a:avLst/>
            </a:prstGeom>
            <a:solidFill>
              <a:srgbClr val="41AA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88" name="Textfeld 41"/>
            <p:cNvSpPr txBox="1"/>
            <p:nvPr/>
          </p:nvSpPr>
          <p:spPr bwMode="gray">
            <a:xfrm>
              <a:off x="2257549" y="2941226"/>
              <a:ext cx="1497914" cy="553998"/>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Time Boxed Development</a:t>
              </a:r>
              <a:endParaRPr lang="en-US" b="1" dirty="0">
                <a:solidFill>
                  <a:srgbClr val="FFFFFF"/>
                </a:solidFill>
              </a:endParaRPr>
            </a:p>
          </p:txBody>
        </p:sp>
      </p:grpSp>
      <p:grpSp>
        <p:nvGrpSpPr>
          <p:cNvPr id="89" name="Gruppieren 4"/>
          <p:cNvGrpSpPr/>
          <p:nvPr/>
        </p:nvGrpSpPr>
        <p:grpSpPr>
          <a:xfrm>
            <a:off x="500541" y="3310118"/>
            <a:ext cx="1866926" cy="1612900"/>
            <a:chOff x="500541" y="3310118"/>
            <a:chExt cx="1866926" cy="1612900"/>
          </a:xfrm>
        </p:grpSpPr>
        <p:sp>
          <p:nvSpPr>
            <p:cNvPr id="90" name="Hexagon 33"/>
            <p:cNvSpPr/>
            <p:nvPr/>
          </p:nvSpPr>
          <p:spPr bwMode="gray">
            <a:xfrm flipH="1">
              <a:off x="500541" y="3310118"/>
              <a:ext cx="1866926" cy="1612900"/>
            </a:xfrm>
            <a:prstGeom prst="hexagon">
              <a:avLst/>
            </a:prstGeom>
            <a:solidFill>
              <a:srgbClr val="0064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91" name="Textfeld 47"/>
            <p:cNvSpPr txBox="1"/>
            <p:nvPr/>
          </p:nvSpPr>
          <p:spPr bwMode="gray">
            <a:xfrm>
              <a:off x="685047" y="3839570"/>
              <a:ext cx="1497914" cy="553998"/>
            </a:xfrm>
            <a:prstGeom prst="rect">
              <a:avLst/>
            </a:prstGeom>
            <a:noFill/>
          </p:spPr>
          <p:txBody>
            <a:bodyPr wrap="square" lIns="0" tIns="0" rIns="0" bIns="0" rtlCol="0" anchor="ctr">
              <a:spAutoFit/>
            </a:bodyPr>
            <a:lstStyle/>
            <a:p>
              <a:pPr lvl="0" algn="ctr">
                <a:spcBef>
                  <a:spcPts val="0"/>
                </a:spcBef>
              </a:pPr>
              <a:r>
                <a:rPr lang="en-US" b="1" dirty="0" smtClean="0">
                  <a:solidFill>
                    <a:srgbClr val="FFFFFF"/>
                  </a:solidFill>
                </a:rPr>
                <a:t>Ranked Backlog</a:t>
              </a:r>
              <a:endParaRPr lang="en-US" b="1" dirty="0">
                <a:solidFill>
                  <a:srgbClr val="FFFFFF"/>
                </a:solidFill>
              </a:endParaRPr>
            </a:p>
          </p:txBody>
        </p:sp>
      </p:grpSp>
      <p:grpSp>
        <p:nvGrpSpPr>
          <p:cNvPr id="92" name="Gruppieren 19"/>
          <p:cNvGrpSpPr/>
          <p:nvPr/>
        </p:nvGrpSpPr>
        <p:grpSpPr>
          <a:xfrm>
            <a:off x="9950313" y="3284982"/>
            <a:ext cx="1866926" cy="1609419"/>
            <a:chOff x="9950313" y="3284982"/>
            <a:chExt cx="1866926" cy="1609419"/>
          </a:xfrm>
        </p:grpSpPr>
        <p:sp>
          <p:nvSpPr>
            <p:cNvPr id="93" name="Hexagon 41"/>
            <p:cNvSpPr/>
            <p:nvPr/>
          </p:nvSpPr>
          <p:spPr bwMode="gray">
            <a:xfrm flipH="1">
              <a:off x="9950313" y="3284982"/>
              <a:ext cx="1866926" cy="1609419"/>
            </a:xfrm>
            <a:prstGeom prst="hexagon">
              <a:avLst/>
            </a:prstGeom>
            <a:solidFill>
              <a:srgbClr val="55A0B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a:solidFill>
                  <a:srgbClr val="FFFFFF"/>
                </a:solidFill>
              </a:endParaRPr>
            </a:p>
          </p:txBody>
        </p:sp>
        <p:sp>
          <p:nvSpPr>
            <p:cNvPr id="94" name="Textfeld 51"/>
            <p:cNvSpPr txBox="1"/>
            <p:nvPr/>
          </p:nvSpPr>
          <p:spPr bwMode="gray">
            <a:xfrm>
              <a:off x="10134819" y="3812695"/>
              <a:ext cx="1497914" cy="553998"/>
            </a:xfrm>
            <a:prstGeom prst="rect">
              <a:avLst/>
            </a:prstGeom>
            <a:noFill/>
          </p:spPr>
          <p:txBody>
            <a:bodyPr wrap="square" lIns="0" tIns="0" rIns="0" bIns="0" rtlCol="0" anchor="ctr">
              <a:spAutoFit/>
            </a:bodyPr>
            <a:lstStyle/>
            <a:p>
              <a:pPr algn="ctr">
                <a:spcBef>
                  <a:spcPts val="0"/>
                </a:spcBef>
              </a:pPr>
              <a:r>
                <a:rPr lang="en-US" b="1" dirty="0" smtClean="0">
                  <a:solidFill>
                    <a:srgbClr val="FFFFFF"/>
                  </a:solidFill>
                </a:rPr>
                <a:t>Value effort matrix</a:t>
              </a:r>
              <a:endParaRPr lang="en-US" b="1" dirty="0">
                <a:solidFill>
                  <a:srgbClr val="FFFFFF"/>
                </a:solidFill>
              </a:endParaRPr>
            </a:p>
          </p:txBody>
        </p:sp>
      </p:grpSp>
      <p:grpSp>
        <p:nvGrpSpPr>
          <p:cNvPr id="95" name="Gruppieren 18"/>
          <p:cNvGrpSpPr/>
          <p:nvPr/>
        </p:nvGrpSpPr>
        <p:grpSpPr>
          <a:xfrm>
            <a:off x="9977631" y="1560247"/>
            <a:ext cx="1866926" cy="1609419"/>
            <a:chOff x="9977631" y="1560247"/>
            <a:chExt cx="1866926" cy="1609419"/>
          </a:xfrm>
        </p:grpSpPr>
        <p:sp>
          <p:nvSpPr>
            <p:cNvPr id="96" name="Hexagon 32"/>
            <p:cNvSpPr/>
            <p:nvPr/>
          </p:nvSpPr>
          <p:spPr bwMode="gray">
            <a:xfrm flipH="1">
              <a:off x="9977631" y="1560247"/>
              <a:ext cx="1866926" cy="1609419"/>
            </a:xfrm>
            <a:prstGeom prst="hexagon">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8000" tIns="54000" rIns="108000" bIns="54000" numCol="1" spcCol="72000" rtlCol="0" anchor="ctr">
              <a:noAutofit/>
            </a:bodyPr>
            <a:lstStyle/>
            <a:p>
              <a:pPr algn="ctr">
                <a:spcBef>
                  <a:spcPts val="0"/>
                </a:spcBef>
                <a:buFont typeface="Wingdings" charset="0"/>
                <a:buNone/>
              </a:pPr>
              <a:r>
                <a:rPr lang="en-US" b="1" dirty="0" smtClean="0">
                  <a:solidFill>
                    <a:srgbClr val="FFFFFF"/>
                  </a:solidFill>
                </a:rPr>
                <a:t/>
              </a:r>
              <a:br>
                <a:rPr lang="en-US" b="1" dirty="0" smtClean="0">
                  <a:solidFill>
                    <a:srgbClr val="FFFFFF"/>
                  </a:solidFill>
                </a:rPr>
              </a:br>
              <a:endParaRPr lang="en-US" b="1" dirty="0" smtClean="0">
                <a:solidFill>
                  <a:srgbClr val="FFFFFF"/>
                </a:solidFill>
              </a:endParaRPr>
            </a:p>
          </p:txBody>
        </p:sp>
        <p:sp>
          <p:nvSpPr>
            <p:cNvPr id="97" name="Textfeld 53"/>
            <p:cNvSpPr txBox="1"/>
            <p:nvPr/>
          </p:nvSpPr>
          <p:spPr bwMode="gray">
            <a:xfrm>
              <a:off x="10068686" y="1810959"/>
              <a:ext cx="1684817" cy="1107996"/>
            </a:xfrm>
            <a:prstGeom prst="rect">
              <a:avLst/>
            </a:prstGeom>
            <a:noFill/>
          </p:spPr>
          <p:txBody>
            <a:bodyPr wrap="square" lIns="0" tIns="0" rIns="0" bIns="0" rtlCol="0" anchor="ctr">
              <a:spAutoFit/>
            </a:bodyPr>
            <a:lstStyle/>
            <a:p>
              <a:pPr algn="ctr">
                <a:spcBef>
                  <a:spcPts val="0"/>
                </a:spcBef>
              </a:pPr>
              <a:r>
                <a:rPr lang="en-US" b="1" dirty="0" smtClean="0">
                  <a:solidFill>
                    <a:srgbClr val="FFFFFF"/>
                  </a:solidFill>
                </a:rPr>
                <a:t>Structured problem solving </a:t>
              </a:r>
            </a:p>
            <a:p>
              <a:pPr algn="ctr">
                <a:spcBef>
                  <a:spcPts val="0"/>
                </a:spcBef>
              </a:pPr>
              <a:r>
                <a:rPr lang="en-US" dirty="0" smtClean="0">
                  <a:solidFill>
                    <a:srgbClr val="FFFFFF"/>
                  </a:solidFill>
                </a:rPr>
                <a:t>(e.g. A3)</a:t>
              </a:r>
              <a:endParaRPr lang="en-US" dirty="0">
                <a:solidFill>
                  <a:srgbClr val="FFFFFF"/>
                </a:solidFill>
              </a:endParaRPr>
            </a:p>
          </p:txBody>
        </p:sp>
      </p:grpSp>
      <p:sp>
        <p:nvSpPr>
          <p:cNvPr id="98" name="Rectangle 11"/>
          <p:cNvSpPr>
            <a:spLocks noChangeArrowheads="1"/>
          </p:cNvSpPr>
          <p:nvPr/>
        </p:nvSpPr>
        <p:spPr bwMode="gray">
          <a:xfrm>
            <a:off x="0" y="1487193"/>
            <a:ext cx="360000" cy="360000"/>
          </a:xfrm>
          <a:prstGeom prst="rect">
            <a:avLst/>
          </a:prstGeom>
          <a:solidFill>
            <a:schemeClr val="accent5"/>
          </a:solidFill>
          <a:ln w="9525" cap="flat" cmpd="sng" algn="ctr">
            <a:noFill/>
            <a:prstDash val="solid"/>
            <a:miter lim="800000"/>
            <a:headEnd type="none" w="med" len="med"/>
            <a:tailEnd type="none" w="med" len="med"/>
          </a:ln>
        </p:spPr>
        <p:txBody>
          <a:bodyPr lIns="0" tIns="0" rIns="0" bIns="0" anchor="ctr"/>
          <a:lstStyle/>
          <a:p>
            <a:pPr algn="ctr" eaLnBrk="0" hangingPunct="0">
              <a:spcBef>
                <a:spcPts val="0"/>
              </a:spcBef>
              <a:buSzPct val="115000"/>
              <a:buFont typeface="Symbol" pitchFamily="18" charset="2"/>
              <a:buNone/>
            </a:pPr>
            <a:r>
              <a:rPr lang="en-US" b="1" dirty="0" smtClean="0">
                <a:solidFill>
                  <a:srgbClr val="FFFFFF"/>
                </a:solidFill>
              </a:rPr>
              <a:t>1</a:t>
            </a:r>
            <a:endParaRPr lang="en-US" b="1" dirty="0">
              <a:solidFill>
                <a:srgbClr val="FFFFFF"/>
              </a:solidFill>
            </a:endParaRPr>
          </a:p>
        </p:txBody>
      </p:sp>
      <p:sp>
        <p:nvSpPr>
          <p:cNvPr id="49" name="Inhaltsplatzhalter 8"/>
          <p:cNvSpPr txBox="1">
            <a:spLocks/>
          </p:cNvSpPr>
          <p:nvPr/>
        </p:nvSpPr>
        <p:spPr>
          <a:xfrm>
            <a:off x="510344" y="6013939"/>
            <a:ext cx="10439010" cy="43375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Aharoni" pitchFamily="2" charset="-79"/>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defRPr/>
            </a:pPr>
            <a:r>
              <a:rPr lang="cs-CZ" sz="2000" dirty="0" smtClean="0">
                <a:solidFill>
                  <a:schemeClr val="bg2">
                    <a:lumMod val="50000"/>
                  </a:schemeClr>
                </a:solidFill>
                <a:latin typeface="Arial" pitchFamily="34" charset="0"/>
                <a:cs typeface="Arial" pitchFamily="34" charset="0"/>
              </a:rPr>
              <a:t>14 Siemens Development System (SDS) Methods</a:t>
            </a:r>
            <a:endParaRPr lang="de-DE" sz="2000" dirty="0" smtClean="0">
              <a:solidFill>
                <a:schemeClr val="bg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0973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9554308"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
        <p:nvSpPr>
          <p:cNvPr id="7" name="Rectangle 6"/>
          <p:cNvSpPr/>
          <p:nvPr/>
        </p:nvSpPr>
        <p:spPr>
          <a:xfrm>
            <a:off x="510344" y="620494"/>
            <a:ext cx="1503938" cy="523220"/>
          </a:xfrm>
          <a:prstGeom prst="rect">
            <a:avLst/>
          </a:prstGeom>
        </p:spPr>
        <p:txBody>
          <a:bodyPr wrap="none">
            <a:spAutoFit/>
          </a:bodyPr>
          <a:lstStyle/>
          <a:p>
            <a:r>
              <a:rPr lang="en-US" sz="2800" b="1" dirty="0" smtClean="0">
                <a:solidFill>
                  <a:schemeClr val="bg2">
                    <a:lumMod val="50000"/>
                  </a:schemeClr>
                </a:solidFill>
              </a:rPr>
              <a:t>Agenda</a:t>
            </a:r>
            <a:endParaRPr lang="en-US" sz="2800" b="1" dirty="0">
              <a:solidFill>
                <a:schemeClr val="bg2">
                  <a:lumMod val="50000"/>
                </a:schemeClr>
              </a:solidFill>
            </a:endParaRPr>
          </a:p>
        </p:txBody>
      </p:sp>
      <p:pic>
        <p:nvPicPr>
          <p:cNvPr id="54274" name="Picture 2" descr="C:\Users\z001tydw\AppData\Local\Microsoft\Windows\Temporary Internet Files\Content.IE5\KKRV1BBM\agileUmbrella2[1].png"/>
          <p:cNvPicPr>
            <a:picLocks noChangeAspect="1" noChangeArrowheads="1"/>
          </p:cNvPicPr>
          <p:nvPr/>
        </p:nvPicPr>
        <p:blipFill>
          <a:blip r:embed="rId2" cstate="print"/>
          <a:srcRect/>
          <a:stretch>
            <a:fillRect/>
          </a:stretch>
        </p:blipFill>
        <p:spPr bwMode="auto">
          <a:xfrm>
            <a:off x="3902310" y="620494"/>
            <a:ext cx="4262134" cy="4149972"/>
          </a:xfrm>
          <a:prstGeom prst="rect">
            <a:avLst/>
          </a:prstGeom>
          <a:noFill/>
        </p:spPr>
      </p:pic>
      <p:sp>
        <p:nvSpPr>
          <p:cNvPr id="9" name="TextBox 8"/>
          <p:cNvSpPr txBox="1"/>
          <p:nvPr/>
        </p:nvSpPr>
        <p:spPr>
          <a:xfrm>
            <a:off x="510344" y="1887414"/>
            <a:ext cx="4316887" cy="3046988"/>
          </a:xfrm>
          <a:prstGeom prst="rect">
            <a:avLst/>
          </a:prstGeom>
          <a:noFill/>
        </p:spPr>
        <p:txBody>
          <a:bodyPr wrap="none" lIns="0" tIns="0" rIns="0" bIns="0" rtlCol="0">
            <a:spAutoFit/>
          </a:bodyPr>
          <a:lstStyle/>
          <a:p>
            <a:pPr>
              <a:lnSpc>
                <a:spcPct val="110000"/>
              </a:lnSpc>
              <a:spcBef>
                <a:spcPts val="0"/>
              </a:spcBef>
            </a:pPr>
            <a:r>
              <a:rPr lang="en-US" sz="2000" b="1" dirty="0" smtClean="0">
                <a:solidFill>
                  <a:schemeClr val="bg2">
                    <a:lumMod val="50000"/>
                  </a:schemeClr>
                </a:solidFill>
                <a:effectLst>
                  <a:outerShdw blurRad="38100" dist="38100" dir="2700000" algn="tl">
                    <a:srgbClr val="000000">
                      <a:alpha val="43137"/>
                    </a:srgbClr>
                  </a:outerShdw>
                </a:effectLst>
              </a:rPr>
              <a:t>Morning</a:t>
            </a:r>
            <a:r>
              <a:rPr lang="cs-CZ" sz="2000" b="1" dirty="0" smtClean="0">
                <a:solidFill>
                  <a:schemeClr val="bg2">
                    <a:lumMod val="50000"/>
                  </a:schemeClr>
                </a:solidFill>
                <a:effectLst>
                  <a:outerShdw blurRad="38100" dist="38100" dir="2700000" algn="tl">
                    <a:srgbClr val="000000">
                      <a:alpha val="43137"/>
                    </a:srgbClr>
                  </a:outerShdw>
                </a:effectLst>
              </a:rPr>
              <a:t>:</a:t>
            </a:r>
          </a:p>
          <a:p>
            <a:pPr>
              <a:lnSpc>
                <a:spcPct val="110000"/>
              </a:lnSpc>
              <a:spcBef>
                <a:spcPts val="0"/>
              </a:spcBef>
            </a:pPr>
            <a:endParaRPr lang="cs-CZ" sz="2000" dirty="0" smtClean="0">
              <a:solidFill>
                <a:schemeClr val="bg2">
                  <a:lumMod val="50000"/>
                </a:schemeClr>
              </a:solidFill>
            </a:endParaRPr>
          </a:p>
          <a:p>
            <a:pPr>
              <a:lnSpc>
                <a:spcPct val="110000"/>
              </a:lnSpc>
              <a:spcBef>
                <a:spcPts val="0"/>
              </a:spcBef>
            </a:pPr>
            <a:r>
              <a:rPr lang="cs-CZ" sz="2000" dirty="0" smtClean="0">
                <a:solidFill>
                  <a:schemeClr val="bg2">
                    <a:lumMod val="50000"/>
                  </a:schemeClr>
                </a:solidFill>
              </a:rPr>
              <a:t>  9:00 –   9:10 Introduction</a:t>
            </a:r>
          </a:p>
          <a:p>
            <a:pPr>
              <a:lnSpc>
                <a:spcPct val="110000"/>
              </a:lnSpc>
              <a:spcBef>
                <a:spcPts val="0"/>
              </a:spcBef>
            </a:pPr>
            <a:r>
              <a:rPr lang="cs-CZ" sz="2000" dirty="0" smtClean="0">
                <a:solidFill>
                  <a:schemeClr val="bg2">
                    <a:lumMod val="50000"/>
                  </a:schemeClr>
                </a:solidFill>
              </a:rPr>
              <a:t>  9:10 –   9:30 Expectations</a:t>
            </a:r>
          </a:p>
          <a:p>
            <a:pPr>
              <a:lnSpc>
                <a:spcPct val="110000"/>
              </a:lnSpc>
              <a:spcBef>
                <a:spcPts val="0"/>
              </a:spcBef>
            </a:pPr>
            <a:r>
              <a:rPr lang="cs-CZ" sz="2000" dirty="0" smtClean="0">
                <a:solidFill>
                  <a:schemeClr val="bg2">
                    <a:lumMod val="50000"/>
                  </a:schemeClr>
                </a:solidFill>
              </a:rPr>
              <a:t>  9:30 – 10:00 Marshmallow challenge</a:t>
            </a:r>
          </a:p>
          <a:p>
            <a:pPr>
              <a:lnSpc>
                <a:spcPct val="110000"/>
              </a:lnSpc>
              <a:spcBef>
                <a:spcPts val="0"/>
              </a:spcBef>
            </a:pPr>
            <a:r>
              <a:rPr lang="cs-CZ" sz="2000" dirty="0" smtClean="0">
                <a:solidFill>
                  <a:schemeClr val="bg2">
                    <a:lumMod val="50000"/>
                  </a:schemeClr>
                </a:solidFill>
              </a:rPr>
              <a:t>10:00 – 10:10 Marshmallow movie</a:t>
            </a:r>
          </a:p>
          <a:p>
            <a:pPr>
              <a:lnSpc>
                <a:spcPct val="110000"/>
              </a:lnSpc>
              <a:spcBef>
                <a:spcPts val="0"/>
              </a:spcBef>
            </a:pPr>
            <a:r>
              <a:rPr lang="cs-CZ" sz="2000" dirty="0" smtClean="0">
                <a:solidFill>
                  <a:schemeClr val="accent6"/>
                </a:solidFill>
              </a:rPr>
              <a:t>10:10 – 10:20 Break</a:t>
            </a:r>
          </a:p>
          <a:p>
            <a:pPr>
              <a:lnSpc>
                <a:spcPct val="110000"/>
              </a:lnSpc>
              <a:spcBef>
                <a:spcPts val="0"/>
              </a:spcBef>
            </a:pPr>
            <a:r>
              <a:rPr lang="cs-CZ" sz="2000" dirty="0" smtClean="0">
                <a:solidFill>
                  <a:schemeClr val="bg2">
                    <a:lumMod val="50000"/>
                  </a:schemeClr>
                </a:solidFill>
              </a:rPr>
              <a:t>10:20 – 11:00 Agile project and roles</a:t>
            </a:r>
          </a:p>
          <a:p>
            <a:pPr>
              <a:lnSpc>
                <a:spcPct val="110000"/>
              </a:lnSpc>
              <a:spcBef>
                <a:spcPts val="0"/>
              </a:spcBef>
            </a:pPr>
            <a:r>
              <a:rPr lang="cs-CZ" sz="2000" dirty="0" smtClean="0">
                <a:solidFill>
                  <a:schemeClr val="accent6"/>
                </a:solidFill>
              </a:rPr>
              <a:t>11:00 – 12:00 Lunch</a:t>
            </a:r>
            <a:endParaRPr lang="en-US" sz="2000" dirty="0" err="1" smtClean="0">
              <a:solidFill>
                <a:schemeClr val="accent6"/>
              </a:solidFill>
            </a:endParaRPr>
          </a:p>
        </p:txBody>
      </p:sp>
      <p:sp>
        <p:nvSpPr>
          <p:cNvPr id="10" name="TextBox 9"/>
          <p:cNvSpPr txBox="1"/>
          <p:nvPr/>
        </p:nvSpPr>
        <p:spPr>
          <a:xfrm>
            <a:off x="7395864" y="2543407"/>
            <a:ext cx="4340932" cy="4062651"/>
          </a:xfrm>
          <a:prstGeom prst="rect">
            <a:avLst/>
          </a:prstGeom>
          <a:noFill/>
        </p:spPr>
        <p:txBody>
          <a:bodyPr wrap="none" lIns="0" tIns="0" rIns="0" bIns="0" rtlCol="0">
            <a:spAutoFit/>
          </a:bodyPr>
          <a:lstStyle/>
          <a:p>
            <a:pPr>
              <a:lnSpc>
                <a:spcPct val="110000"/>
              </a:lnSpc>
              <a:spcBef>
                <a:spcPts val="0"/>
              </a:spcBef>
            </a:pPr>
            <a:r>
              <a:rPr lang="cs-CZ" sz="2000" b="1" dirty="0" smtClean="0">
                <a:solidFill>
                  <a:schemeClr val="bg2">
                    <a:lumMod val="50000"/>
                  </a:schemeClr>
                </a:solidFill>
                <a:effectLst>
                  <a:outerShdw blurRad="38100" dist="38100" dir="2700000" algn="tl">
                    <a:srgbClr val="000000">
                      <a:alpha val="43137"/>
                    </a:srgbClr>
                  </a:outerShdw>
                </a:effectLst>
              </a:rPr>
              <a:t>              Afternoon:</a:t>
            </a:r>
          </a:p>
          <a:p>
            <a:pPr>
              <a:lnSpc>
                <a:spcPct val="110000"/>
              </a:lnSpc>
              <a:spcBef>
                <a:spcPts val="0"/>
              </a:spcBef>
            </a:pPr>
            <a:endParaRPr lang="cs-CZ" sz="2000" dirty="0" smtClean="0">
              <a:solidFill>
                <a:schemeClr val="bg2">
                  <a:lumMod val="50000"/>
                </a:schemeClr>
              </a:solidFill>
            </a:endParaRPr>
          </a:p>
          <a:p>
            <a:pPr>
              <a:lnSpc>
                <a:spcPct val="110000"/>
              </a:lnSpc>
              <a:spcBef>
                <a:spcPts val="0"/>
              </a:spcBef>
            </a:pPr>
            <a:r>
              <a:rPr lang="cs-CZ" sz="2000" dirty="0" smtClean="0">
                <a:solidFill>
                  <a:schemeClr val="bg2">
                    <a:lumMod val="50000"/>
                  </a:schemeClr>
                </a:solidFill>
              </a:rPr>
              <a:t>12:00 – 12:1</a:t>
            </a:r>
            <a:r>
              <a:rPr lang="en-US" sz="2000" dirty="0" smtClean="0">
                <a:solidFill>
                  <a:schemeClr val="bg2">
                    <a:lumMod val="50000"/>
                  </a:schemeClr>
                </a:solidFill>
              </a:rPr>
              <a:t>0</a:t>
            </a:r>
            <a:r>
              <a:rPr lang="cs-CZ" sz="2000" dirty="0" smtClean="0">
                <a:solidFill>
                  <a:schemeClr val="bg2">
                    <a:lumMod val="50000"/>
                  </a:schemeClr>
                </a:solidFill>
              </a:rPr>
              <a:t> Product vision</a:t>
            </a:r>
            <a:endParaRPr lang="en-US" sz="2000" dirty="0" smtClean="0">
              <a:solidFill>
                <a:schemeClr val="bg2">
                  <a:lumMod val="50000"/>
                </a:schemeClr>
              </a:solidFill>
            </a:endParaRPr>
          </a:p>
          <a:p>
            <a:pPr>
              <a:lnSpc>
                <a:spcPct val="110000"/>
              </a:lnSpc>
              <a:spcBef>
                <a:spcPts val="0"/>
              </a:spcBef>
            </a:pPr>
            <a:r>
              <a:rPr lang="en-US" sz="2000" dirty="0" smtClean="0">
                <a:solidFill>
                  <a:schemeClr val="bg2">
                    <a:lumMod val="50000"/>
                  </a:schemeClr>
                </a:solidFill>
              </a:rPr>
              <a:t>12</a:t>
            </a:r>
            <a:r>
              <a:rPr lang="cs-CZ" sz="2000" dirty="0" smtClean="0">
                <a:solidFill>
                  <a:schemeClr val="bg2">
                    <a:lumMod val="50000"/>
                  </a:schemeClr>
                </a:solidFill>
              </a:rPr>
              <a:t>:1</a:t>
            </a:r>
            <a:r>
              <a:rPr lang="en-US" sz="2000" dirty="0" smtClean="0">
                <a:solidFill>
                  <a:schemeClr val="bg2">
                    <a:lumMod val="50000"/>
                  </a:schemeClr>
                </a:solidFill>
              </a:rPr>
              <a:t>0</a:t>
            </a:r>
            <a:r>
              <a:rPr lang="cs-CZ" sz="2000" dirty="0" smtClean="0">
                <a:solidFill>
                  <a:schemeClr val="bg2">
                    <a:lumMod val="50000"/>
                  </a:schemeClr>
                </a:solidFill>
              </a:rPr>
              <a:t> – </a:t>
            </a:r>
            <a:r>
              <a:rPr lang="en-US" sz="2000" dirty="0" smtClean="0">
                <a:solidFill>
                  <a:schemeClr val="bg2">
                    <a:lumMod val="50000"/>
                  </a:schemeClr>
                </a:solidFill>
              </a:rPr>
              <a:t>12</a:t>
            </a:r>
            <a:r>
              <a:rPr lang="cs-CZ" sz="2000" dirty="0" smtClean="0">
                <a:solidFill>
                  <a:schemeClr val="bg2">
                    <a:lumMod val="50000"/>
                  </a:schemeClr>
                </a:solidFill>
              </a:rPr>
              <a:t>:</a:t>
            </a:r>
            <a:r>
              <a:rPr lang="en-US" sz="2000" dirty="0" smtClean="0">
                <a:solidFill>
                  <a:schemeClr val="bg2">
                    <a:lumMod val="50000"/>
                  </a:schemeClr>
                </a:solidFill>
              </a:rPr>
              <a:t>2</a:t>
            </a:r>
            <a:r>
              <a:rPr lang="cs-CZ" sz="2000" dirty="0" smtClean="0">
                <a:solidFill>
                  <a:schemeClr val="bg2">
                    <a:lumMod val="50000"/>
                  </a:schemeClr>
                </a:solidFill>
              </a:rPr>
              <a:t>0 </a:t>
            </a:r>
            <a:r>
              <a:rPr lang="en-US" sz="2000" dirty="0" smtClean="0">
                <a:solidFill>
                  <a:schemeClr val="bg2">
                    <a:lumMod val="50000"/>
                  </a:schemeClr>
                </a:solidFill>
              </a:rPr>
              <a:t>Elevator pitch</a:t>
            </a:r>
            <a:endParaRPr lang="cs-CZ" sz="2000" dirty="0" smtClean="0">
              <a:solidFill>
                <a:schemeClr val="bg2">
                  <a:lumMod val="50000"/>
                </a:schemeClr>
              </a:solidFill>
            </a:endParaRPr>
          </a:p>
          <a:p>
            <a:pPr>
              <a:lnSpc>
                <a:spcPct val="110000"/>
              </a:lnSpc>
              <a:spcBef>
                <a:spcPts val="0"/>
              </a:spcBef>
            </a:pPr>
            <a:r>
              <a:rPr lang="cs-CZ" sz="2000" dirty="0" smtClean="0">
                <a:solidFill>
                  <a:schemeClr val="bg2">
                    <a:lumMod val="50000"/>
                  </a:schemeClr>
                </a:solidFill>
              </a:rPr>
              <a:t>1</a:t>
            </a:r>
            <a:r>
              <a:rPr lang="en-US" sz="2000" dirty="0" smtClean="0">
                <a:solidFill>
                  <a:schemeClr val="bg2">
                    <a:lumMod val="50000"/>
                  </a:schemeClr>
                </a:solidFill>
              </a:rPr>
              <a:t>2</a:t>
            </a:r>
            <a:r>
              <a:rPr lang="cs-CZ" sz="2000" dirty="0" smtClean="0">
                <a:solidFill>
                  <a:schemeClr val="bg2">
                    <a:lumMod val="50000"/>
                  </a:schemeClr>
                </a:solidFill>
              </a:rPr>
              <a:t>:</a:t>
            </a:r>
            <a:r>
              <a:rPr lang="en-US" sz="2000" dirty="0" smtClean="0">
                <a:solidFill>
                  <a:schemeClr val="bg2">
                    <a:lumMod val="50000"/>
                  </a:schemeClr>
                </a:solidFill>
              </a:rPr>
              <a:t>2</a:t>
            </a:r>
            <a:r>
              <a:rPr lang="cs-CZ" sz="2000" dirty="0" smtClean="0">
                <a:solidFill>
                  <a:schemeClr val="bg2">
                    <a:lumMod val="50000"/>
                  </a:schemeClr>
                </a:solidFill>
              </a:rPr>
              <a:t>0 – 1</a:t>
            </a:r>
            <a:r>
              <a:rPr lang="en-US" sz="2000" dirty="0" smtClean="0">
                <a:solidFill>
                  <a:schemeClr val="bg2">
                    <a:lumMod val="50000"/>
                  </a:schemeClr>
                </a:solidFill>
              </a:rPr>
              <a:t>2</a:t>
            </a:r>
            <a:r>
              <a:rPr lang="cs-CZ" sz="2000" dirty="0" smtClean="0">
                <a:solidFill>
                  <a:schemeClr val="bg2">
                    <a:lumMod val="50000"/>
                  </a:schemeClr>
                </a:solidFill>
              </a:rPr>
              <a:t>:</a:t>
            </a:r>
            <a:r>
              <a:rPr lang="en-US" sz="2000" dirty="0" smtClean="0">
                <a:solidFill>
                  <a:schemeClr val="bg2">
                    <a:lumMod val="50000"/>
                  </a:schemeClr>
                </a:solidFill>
              </a:rPr>
              <a:t>3</a:t>
            </a:r>
            <a:r>
              <a:rPr lang="cs-CZ" sz="2000" dirty="0" smtClean="0">
                <a:solidFill>
                  <a:schemeClr val="bg2">
                    <a:lumMod val="50000"/>
                  </a:schemeClr>
                </a:solidFill>
              </a:rPr>
              <a:t>0 </a:t>
            </a:r>
            <a:r>
              <a:rPr lang="en-US" sz="2000" dirty="0" smtClean="0">
                <a:solidFill>
                  <a:schemeClr val="bg2">
                    <a:lumMod val="50000"/>
                  </a:schemeClr>
                </a:solidFill>
              </a:rPr>
              <a:t>Epic, user stories, tasks</a:t>
            </a:r>
            <a:endParaRPr lang="cs-CZ" sz="2000" dirty="0" smtClean="0">
              <a:solidFill>
                <a:schemeClr val="bg2">
                  <a:lumMod val="50000"/>
                </a:schemeClr>
              </a:solidFill>
            </a:endParaRPr>
          </a:p>
          <a:p>
            <a:pPr>
              <a:lnSpc>
                <a:spcPct val="110000"/>
              </a:lnSpc>
              <a:spcBef>
                <a:spcPts val="0"/>
              </a:spcBef>
            </a:pPr>
            <a:r>
              <a:rPr lang="cs-CZ" sz="2000" dirty="0" smtClean="0">
                <a:solidFill>
                  <a:schemeClr val="bg2">
                    <a:lumMod val="50000"/>
                  </a:schemeClr>
                </a:solidFill>
              </a:rPr>
              <a:t>12:30 – 12:40 AC, DoD, DoR</a:t>
            </a:r>
          </a:p>
          <a:p>
            <a:pPr>
              <a:lnSpc>
                <a:spcPct val="110000"/>
              </a:lnSpc>
              <a:spcBef>
                <a:spcPts val="0"/>
              </a:spcBef>
            </a:pPr>
            <a:r>
              <a:rPr lang="cs-CZ" sz="2000" dirty="0" smtClean="0">
                <a:solidFill>
                  <a:schemeClr val="bg2">
                    <a:lumMod val="50000"/>
                  </a:schemeClr>
                </a:solidFill>
              </a:rPr>
              <a:t>1</a:t>
            </a:r>
            <a:r>
              <a:rPr lang="en-US" sz="2000" dirty="0" smtClean="0">
                <a:solidFill>
                  <a:schemeClr val="bg2">
                    <a:lumMod val="50000"/>
                  </a:schemeClr>
                </a:solidFill>
              </a:rPr>
              <a:t>2</a:t>
            </a:r>
            <a:r>
              <a:rPr lang="cs-CZ" sz="2000" dirty="0" smtClean="0">
                <a:solidFill>
                  <a:schemeClr val="bg2">
                    <a:lumMod val="50000"/>
                  </a:schemeClr>
                </a:solidFill>
              </a:rPr>
              <a:t>:40 – 1</a:t>
            </a:r>
            <a:r>
              <a:rPr lang="en-US" sz="2000" dirty="0" smtClean="0">
                <a:solidFill>
                  <a:schemeClr val="bg2">
                    <a:lumMod val="50000"/>
                  </a:schemeClr>
                </a:solidFill>
              </a:rPr>
              <a:t>3</a:t>
            </a:r>
            <a:r>
              <a:rPr lang="cs-CZ" sz="2000" dirty="0" smtClean="0">
                <a:solidFill>
                  <a:schemeClr val="bg2">
                    <a:lumMod val="50000"/>
                  </a:schemeClr>
                </a:solidFill>
              </a:rPr>
              <a:t>:</a:t>
            </a:r>
            <a:r>
              <a:rPr lang="en-US" sz="2000" dirty="0" smtClean="0">
                <a:solidFill>
                  <a:schemeClr val="bg2">
                    <a:lumMod val="50000"/>
                  </a:schemeClr>
                </a:solidFill>
              </a:rPr>
              <a:t>0</a:t>
            </a:r>
            <a:r>
              <a:rPr lang="cs-CZ" sz="2000" dirty="0" smtClean="0">
                <a:solidFill>
                  <a:schemeClr val="bg2">
                    <a:lumMod val="50000"/>
                  </a:schemeClr>
                </a:solidFill>
              </a:rPr>
              <a:t>0 </a:t>
            </a:r>
            <a:r>
              <a:rPr lang="en-US" sz="2000" dirty="0" smtClean="0">
                <a:solidFill>
                  <a:schemeClr val="bg2">
                    <a:lumMod val="50000"/>
                  </a:schemeClr>
                </a:solidFill>
              </a:rPr>
              <a:t>Multitasking game</a:t>
            </a:r>
            <a:endParaRPr lang="cs-CZ" sz="2000" dirty="0" smtClean="0">
              <a:solidFill>
                <a:schemeClr val="bg2">
                  <a:lumMod val="50000"/>
                </a:schemeClr>
              </a:solidFill>
            </a:endParaRPr>
          </a:p>
          <a:p>
            <a:pPr>
              <a:lnSpc>
                <a:spcPct val="110000"/>
              </a:lnSpc>
              <a:spcBef>
                <a:spcPts val="0"/>
              </a:spcBef>
            </a:pPr>
            <a:r>
              <a:rPr lang="cs-CZ" sz="2000" dirty="0" smtClean="0">
                <a:solidFill>
                  <a:schemeClr val="accent6"/>
                </a:solidFill>
              </a:rPr>
              <a:t>1</a:t>
            </a:r>
            <a:r>
              <a:rPr lang="en-US" sz="2000" dirty="0" smtClean="0">
                <a:solidFill>
                  <a:schemeClr val="accent6"/>
                </a:solidFill>
              </a:rPr>
              <a:t>3</a:t>
            </a:r>
            <a:r>
              <a:rPr lang="cs-CZ" sz="2000" dirty="0" smtClean="0">
                <a:solidFill>
                  <a:schemeClr val="accent6"/>
                </a:solidFill>
              </a:rPr>
              <a:t>:</a:t>
            </a:r>
            <a:r>
              <a:rPr lang="en-US" sz="2000" dirty="0" smtClean="0">
                <a:solidFill>
                  <a:schemeClr val="accent6"/>
                </a:solidFill>
              </a:rPr>
              <a:t>0</a:t>
            </a:r>
            <a:r>
              <a:rPr lang="cs-CZ" sz="2000" dirty="0" smtClean="0">
                <a:solidFill>
                  <a:schemeClr val="accent6"/>
                </a:solidFill>
              </a:rPr>
              <a:t>0 – 1</a:t>
            </a:r>
            <a:r>
              <a:rPr lang="en-US" sz="2000" dirty="0" smtClean="0">
                <a:solidFill>
                  <a:schemeClr val="accent6"/>
                </a:solidFill>
              </a:rPr>
              <a:t>3</a:t>
            </a:r>
            <a:r>
              <a:rPr lang="cs-CZ" sz="2000" dirty="0" smtClean="0">
                <a:solidFill>
                  <a:schemeClr val="accent6"/>
                </a:solidFill>
              </a:rPr>
              <a:t>:</a:t>
            </a:r>
            <a:r>
              <a:rPr lang="en-US" sz="2000" dirty="0" smtClean="0">
                <a:solidFill>
                  <a:schemeClr val="accent6"/>
                </a:solidFill>
              </a:rPr>
              <a:t>1</a:t>
            </a:r>
            <a:r>
              <a:rPr lang="cs-CZ" sz="2000" dirty="0" smtClean="0">
                <a:solidFill>
                  <a:schemeClr val="accent6"/>
                </a:solidFill>
              </a:rPr>
              <a:t>0 Break</a:t>
            </a:r>
          </a:p>
          <a:p>
            <a:pPr>
              <a:lnSpc>
                <a:spcPct val="110000"/>
              </a:lnSpc>
              <a:spcBef>
                <a:spcPts val="0"/>
              </a:spcBef>
            </a:pPr>
            <a:r>
              <a:rPr lang="cs-CZ" sz="2000" dirty="0" smtClean="0">
                <a:solidFill>
                  <a:schemeClr val="bg2">
                    <a:lumMod val="50000"/>
                  </a:schemeClr>
                </a:solidFill>
              </a:rPr>
              <a:t>1</a:t>
            </a:r>
            <a:r>
              <a:rPr lang="en-US" sz="2000" dirty="0" smtClean="0">
                <a:solidFill>
                  <a:schemeClr val="bg2">
                    <a:lumMod val="50000"/>
                  </a:schemeClr>
                </a:solidFill>
              </a:rPr>
              <a:t>3</a:t>
            </a:r>
            <a:r>
              <a:rPr lang="cs-CZ" sz="2000" dirty="0" smtClean="0">
                <a:solidFill>
                  <a:schemeClr val="bg2">
                    <a:lumMod val="50000"/>
                  </a:schemeClr>
                </a:solidFill>
              </a:rPr>
              <a:t>:</a:t>
            </a:r>
            <a:r>
              <a:rPr lang="en-US" sz="2000" dirty="0" smtClean="0">
                <a:solidFill>
                  <a:schemeClr val="bg2">
                    <a:lumMod val="50000"/>
                  </a:schemeClr>
                </a:solidFill>
              </a:rPr>
              <a:t>1</a:t>
            </a:r>
            <a:r>
              <a:rPr lang="cs-CZ" sz="2000" dirty="0" smtClean="0">
                <a:solidFill>
                  <a:schemeClr val="bg2">
                    <a:lumMod val="50000"/>
                  </a:schemeClr>
                </a:solidFill>
              </a:rPr>
              <a:t>0 – 1</a:t>
            </a:r>
            <a:r>
              <a:rPr lang="en-US" sz="2000" dirty="0" smtClean="0">
                <a:solidFill>
                  <a:schemeClr val="bg2">
                    <a:lumMod val="50000"/>
                  </a:schemeClr>
                </a:solidFill>
              </a:rPr>
              <a:t>5</a:t>
            </a:r>
            <a:r>
              <a:rPr lang="cs-CZ" sz="2000" dirty="0" smtClean="0">
                <a:solidFill>
                  <a:schemeClr val="bg2">
                    <a:lumMod val="50000"/>
                  </a:schemeClr>
                </a:solidFill>
              </a:rPr>
              <a:t>:00 </a:t>
            </a:r>
            <a:r>
              <a:rPr lang="en-US" sz="2000" dirty="0" smtClean="0">
                <a:solidFill>
                  <a:schemeClr val="bg2">
                    <a:lumMod val="50000"/>
                  </a:schemeClr>
                </a:solidFill>
              </a:rPr>
              <a:t>Lego play</a:t>
            </a:r>
          </a:p>
          <a:p>
            <a:pPr>
              <a:lnSpc>
                <a:spcPct val="110000"/>
              </a:lnSpc>
              <a:spcBef>
                <a:spcPts val="0"/>
              </a:spcBef>
            </a:pPr>
            <a:r>
              <a:rPr lang="en-US" sz="2000" dirty="0" smtClean="0">
                <a:solidFill>
                  <a:schemeClr val="bg2">
                    <a:lumMod val="50000"/>
                  </a:schemeClr>
                </a:solidFill>
              </a:rPr>
              <a:t>15</a:t>
            </a:r>
            <a:r>
              <a:rPr lang="cs-CZ" sz="2000" dirty="0" smtClean="0">
                <a:solidFill>
                  <a:schemeClr val="bg2">
                    <a:lumMod val="50000"/>
                  </a:schemeClr>
                </a:solidFill>
              </a:rPr>
              <a:t>:0</a:t>
            </a:r>
            <a:r>
              <a:rPr lang="en-US" sz="2000" dirty="0" smtClean="0">
                <a:solidFill>
                  <a:schemeClr val="bg2">
                    <a:lumMod val="50000"/>
                  </a:schemeClr>
                </a:solidFill>
              </a:rPr>
              <a:t>0</a:t>
            </a:r>
            <a:r>
              <a:rPr lang="cs-CZ" sz="2000" dirty="0" smtClean="0">
                <a:solidFill>
                  <a:schemeClr val="bg2">
                    <a:lumMod val="50000"/>
                  </a:schemeClr>
                </a:solidFill>
              </a:rPr>
              <a:t> – 15:10 Go, look, see excercise</a:t>
            </a:r>
          </a:p>
          <a:p>
            <a:pPr>
              <a:lnSpc>
                <a:spcPct val="110000"/>
              </a:lnSpc>
              <a:spcBef>
                <a:spcPts val="0"/>
              </a:spcBef>
            </a:pPr>
            <a:r>
              <a:rPr lang="cs-CZ" sz="2000" dirty="0" smtClean="0">
                <a:solidFill>
                  <a:schemeClr val="bg2">
                    <a:lumMod val="50000"/>
                  </a:schemeClr>
                </a:solidFill>
              </a:rPr>
              <a:t>15:10 – 15:30 SDS</a:t>
            </a:r>
          </a:p>
          <a:p>
            <a:pPr>
              <a:lnSpc>
                <a:spcPct val="110000"/>
              </a:lnSpc>
              <a:spcBef>
                <a:spcPts val="0"/>
              </a:spcBef>
            </a:pPr>
            <a:r>
              <a:rPr lang="cs-CZ" sz="2000" dirty="0" smtClean="0">
                <a:solidFill>
                  <a:schemeClr val="bg2">
                    <a:lumMod val="50000"/>
                  </a:schemeClr>
                </a:solidFill>
              </a:rPr>
              <a:t>15:30 – 16:00 Review</a:t>
            </a:r>
            <a:endParaRPr lang="en-US" sz="2000" dirty="0" err="1" smtClean="0">
              <a:solidFill>
                <a:schemeClr val="accent6"/>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0344" y="620494"/>
            <a:ext cx="1598515" cy="523220"/>
          </a:xfrm>
          <a:prstGeom prst="rect">
            <a:avLst/>
          </a:prstGeom>
        </p:spPr>
        <p:txBody>
          <a:bodyPr wrap="none">
            <a:spAutoFit/>
          </a:bodyPr>
          <a:lstStyle/>
          <a:p>
            <a:r>
              <a:rPr lang="cs-CZ" sz="2800" b="1" dirty="0" smtClean="0">
                <a:solidFill>
                  <a:schemeClr val="bg2">
                    <a:lumMod val="50000"/>
                  </a:schemeClr>
                </a:solidFill>
              </a:rPr>
              <a:t>REVIEW</a:t>
            </a:r>
            <a:endParaRPr lang="en-US" sz="2800" b="1" dirty="0">
              <a:solidFill>
                <a:schemeClr val="bg2">
                  <a:lumMod val="50000"/>
                </a:schemeClr>
              </a:solidFill>
            </a:endParaRPr>
          </a:p>
        </p:txBody>
      </p:sp>
      <p:sp>
        <p:nvSpPr>
          <p:cNvPr id="5" name="Inhaltsplatzhalter 8"/>
          <p:cNvSpPr txBox="1">
            <a:spLocks/>
          </p:cNvSpPr>
          <p:nvPr/>
        </p:nvSpPr>
        <p:spPr bwMode="auto">
          <a:xfrm>
            <a:off x="510344" y="1934308"/>
            <a:ext cx="8229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itchFamily="34" charset="0"/>
              <a:buChar char="•"/>
              <a:defRPr sz="2400">
                <a:solidFill>
                  <a:schemeClr val="tx1"/>
                </a:solidFill>
                <a:latin typeface="Calibri" pitchFamily="34" charset="0"/>
                <a:cs typeface="Aharoni" pitchFamily="2" charset="-79"/>
              </a:defRPr>
            </a:lvl1pPr>
            <a:lvl2pPr marL="742950" indent="-285750" eaLnBrk="0" hangingPunct="0">
              <a:spcBef>
                <a:spcPct val="20000"/>
              </a:spcBef>
              <a:buFont typeface="Arial" pitchFamily="34" charset="0"/>
              <a:buChar char="–"/>
              <a:defRPr sz="1600">
                <a:solidFill>
                  <a:schemeClr val="tx1"/>
                </a:solidFill>
                <a:latin typeface="Calibri" pitchFamily="34" charset="0"/>
                <a:cs typeface="Aharoni" pitchFamily="2" charset="-79"/>
              </a:defRPr>
            </a:lvl2pPr>
            <a:lvl3pPr marL="1143000" indent="-228600" eaLnBrk="0" hangingPunct="0">
              <a:spcBef>
                <a:spcPct val="20000"/>
              </a:spcBef>
              <a:buFont typeface="Arial" pitchFamily="34" charset="0"/>
              <a:buChar char="•"/>
              <a:defRPr sz="1600">
                <a:solidFill>
                  <a:schemeClr val="tx1"/>
                </a:solidFill>
                <a:latin typeface="Calibri" pitchFamily="34" charset="0"/>
                <a:cs typeface="Aharoni" pitchFamily="2" charset="-79"/>
              </a:defRPr>
            </a:lvl3pPr>
            <a:lvl4pPr marL="1600200" indent="-228600" eaLnBrk="0" hangingPunct="0">
              <a:spcBef>
                <a:spcPct val="20000"/>
              </a:spcBef>
              <a:buFont typeface="Arial" pitchFamily="34" charset="0"/>
              <a:buChar char="–"/>
              <a:defRPr sz="1600">
                <a:solidFill>
                  <a:schemeClr val="tx1"/>
                </a:solidFill>
                <a:latin typeface="Calibri" pitchFamily="34" charset="0"/>
                <a:cs typeface="Aharoni" pitchFamily="2" charset="-79"/>
              </a:defRPr>
            </a:lvl4pPr>
            <a:lvl5pPr marL="2057400" indent="-228600" eaLnBrk="0" hangingPunct="0">
              <a:spcBef>
                <a:spcPct val="20000"/>
              </a:spcBef>
              <a:buFont typeface="Arial" pitchFamily="34" charset="0"/>
              <a:buChar char="»"/>
              <a:defRPr sz="1600">
                <a:solidFill>
                  <a:schemeClr val="tx1"/>
                </a:solidFill>
                <a:latin typeface="Calibri" pitchFamily="34" charset="0"/>
                <a:cs typeface="Aharoni" pitchFamily="2" charset="-79"/>
              </a:defRPr>
            </a:lvl5pPr>
            <a:lvl6pPr marL="25146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6pPr>
            <a:lvl7pPr marL="29718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7pPr>
            <a:lvl8pPr marL="34290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8pPr>
            <a:lvl9pPr marL="38862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9pPr>
          </a:lstStyle>
          <a:p>
            <a:pPr marL="342900" marR="0" lvl="0" indent="-342900" defTabSz="914400" eaLnBrk="1" fontAlgn="auto" latinLnBrk="0" hangingPunct="1">
              <a:lnSpc>
                <a:spcPct val="100000"/>
              </a:lnSpc>
              <a:spcBef>
                <a:spcPct val="20000"/>
              </a:spcBef>
              <a:spcAft>
                <a:spcPts val="0"/>
              </a:spcAft>
              <a:buClrTx/>
              <a:buSzTx/>
              <a:buFont typeface="Arial" pitchFamily="34" charset="0"/>
              <a:buChar char="•"/>
              <a:tabLst/>
              <a:defRPr/>
            </a:pPr>
            <a:r>
              <a:rPr kumimoji="0" lang="de-DE" altLang="en-US" sz="2000" b="0" i="0" u="none" strike="noStrike" kern="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Review What you</a:t>
            </a:r>
            <a:r>
              <a:rPr kumimoji="0" lang="de-DE" altLang="en-US" sz="2000" b="0" i="0" u="none" strike="noStrike" kern="0" cap="none" spc="0" normalizeH="0" noProof="0" dirty="0" smtClean="0">
                <a:ln>
                  <a:noFill/>
                </a:ln>
                <a:solidFill>
                  <a:schemeClr val="bg2">
                    <a:lumMod val="50000"/>
                  </a:schemeClr>
                </a:solidFill>
                <a:effectLst/>
                <a:uLnTx/>
                <a:uFillTx/>
                <a:latin typeface="Arial" pitchFamily="34" charset="0"/>
                <a:ea typeface="+mn-ea"/>
                <a:cs typeface="Arial" pitchFamily="34" charset="0"/>
              </a:rPr>
              <a:t> got out, share with a </a:t>
            </a:r>
            <a:r>
              <a:rPr kumimoji="0" lang="de-DE" altLang="en-US" sz="2000" b="0" i="0" u="none" strike="noStrike" kern="0" cap="none" spc="0" normalizeH="0" noProof="0" dirty="0" err="1" smtClean="0">
                <a:ln>
                  <a:noFill/>
                </a:ln>
                <a:solidFill>
                  <a:schemeClr val="bg2">
                    <a:lumMod val="50000"/>
                  </a:schemeClr>
                </a:solidFill>
                <a:effectLst/>
                <a:uLnTx/>
                <a:uFillTx/>
                <a:latin typeface="Arial" pitchFamily="34" charset="0"/>
                <a:ea typeface="+mn-ea"/>
                <a:cs typeface="Arial" pitchFamily="34" charset="0"/>
              </a:rPr>
              <a:t>colleague</a:t>
            </a:r>
            <a:endParaRPr kumimoji="0" lang="de-DE" altLang="en-US" sz="2000" b="0" i="0" u="none" strike="noStrike" kern="0" cap="none" spc="0" normalizeH="0" noProof="0" dirty="0" smtClean="0">
              <a:ln>
                <a:noFill/>
              </a:ln>
              <a:solidFill>
                <a:schemeClr val="bg2">
                  <a:lumMod val="50000"/>
                </a:schemeClr>
              </a:solidFill>
              <a:effectLst/>
              <a:uLnTx/>
              <a:uFillTx/>
              <a:latin typeface="Arial" pitchFamily="34" charset="0"/>
              <a:ea typeface="+mn-ea"/>
              <a:cs typeface="Arial" pitchFamily="34" charset="0"/>
            </a:endParaRPr>
          </a:p>
          <a:p>
            <a:pPr marL="342900" marR="0" lvl="0" indent="-342900" defTabSz="914400" eaLnBrk="1" fontAlgn="auto" latinLnBrk="0" hangingPunct="1">
              <a:lnSpc>
                <a:spcPct val="100000"/>
              </a:lnSpc>
              <a:spcBef>
                <a:spcPct val="20000"/>
              </a:spcBef>
              <a:spcAft>
                <a:spcPts val="0"/>
              </a:spcAft>
              <a:buClrTx/>
              <a:buSzTx/>
              <a:buFont typeface="Arial" pitchFamily="34" charset="0"/>
              <a:buChar char="•"/>
              <a:tabLst/>
              <a:defRPr/>
            </a:pPr>
            <a:endParaRPr lang="de-DE" altLang="en-US" sz="2000" kern="0" baseline="0" dirty="0">
              <a:solidFill>
                <a:schemeClr val="bg2">
                  <a:lumMod val="50000"/>
                </a:schemeClr>
              </a:solidFill>
              <a:latin typeface="Arial" pitchFamily="34" charset="0"/>
              <a:ea typeface="+mn-ea"/>
              <a:cs typeface="Arial" pitchFamily="34" charset="0"/>
            </a:endParaRPr>
          </a:p>
          <a:p>
            <a:pPr marL="342900" marR="0" lvl="0" indent="-342900" defTabSz="914400" eaLnBrk="1" fontAlgn="auto" latinLnBrk="0" hangingPunct="1">
              <a:lnSpc>
                <a:spcPct val="100000"/>
              </a:lnSpc>
              <a:spcBef>
                <a:spcPct val="20000"/>
              </a:spcBef>
              <a:spcAft>
                <a:spcPts val="0"/>
              </a:spcAft>
              <a:buClrTx/>
              <a:buSzTx/>
              <a:buFont typeface="Arial" pitchFamily="34" charset="0"/>
              <a:buChar char="•"/>
              <a:tabLst/>
              <a:defRPr/>
            </a:pPr>
            <a:r>
              <a:rPr kumimoji="0" lang="de-DE" altLang="en-US" sz="2000" b="0" i="0" u="none" strike="noStrike" kern="0" cap="none" spc="0" normalizeH="0" noProof="0" dirty="0" smtClean="0">
                <a:ln>
                  <a:noFill/>
                </a:ln>
                <a:solidFill>
                  <a:schemeClr val="bg2">
                    <a:lumMod val="50000"/>
                  </a:schemeClr>
                </a:solidFill>
                <a:effectLst/>
                <a:uLnTx/>
                <a:uFillTx/>
                <a:latin typeface="Arial" pitchFamily="34" charset="0"/>
                <a:ea typeface="+mn-ea"/>
                <a:cs typeface="Arial" pitchFamily="34" charset="0"/>
              </a:rPr>
              <a:t>Review Car Park</a:t>
            </a:r>
          </a:p>
          <a:p>
            <a:pPr marL="342900" marR="0" lvl="0" indent="-342900" defTabSz="914400" eaLnBrk="1" fontAlgn="auto" latinLnBrk="0" hangingPunct="1">
              <a:lnSpc>
                <a:spcPct val="100000"/>
              </a:lnSpc>
              <a:spcBef>
                <a:spcPct val="20000"/>
              </a:spcBef>
              <a:spcAft>
                <a:spcPts val="0"/>
              </a:spcAft>
              <a:buClrTx/>
              <a:buSzTx/>
              <a:buFont typeface="Arial" pitchFamily="34" charset="0"/>
              <a:buChar char="•"/>
              <a:tabLst/>
              <a:defRPr/>
            </a:pPr>
            <a:endParaRPr lang="de-DE" altLang="en-US" sz="2000" kern="0" baseline="0" dirty="0">
              <a:solidFill>
                <a:schemeClr val="bg2">
                  <a:lumMod val="50000"/>
                </a:schemeClr>
              </a:solidFill>
              <a:latin typeface="Arial" pitchFamily="34" charset="0"/>
              <a:ea typeface="+mn-ea"/>
              <a:cs typeface="Arial" pitchFamily="34" charset="0"/>
            </a:endParaRPr>
          </a:p>
          <a:p>
            <a:pPr marL="342900" marR="0" lvl="0" indent="-342900" defTabSz="914400" eaLnBrk="1" fontAlgn="auto" latinLnBrk="0" hangingPunct="1">
              <a:lnSpc>
                <a:spcPct val="100000"/>
              </a:lnSpc>
              <a:spcBef>
                <a:spcPct val="20000"/>
              </a:spcBef>
              <a:spcAft>
                <a:spcPts val="0"/>
              </a:spcAft>
              <a:buClrTx/>
              <a:buSzTx/>
              <a:buFont typeface="Arial" pitchFamily="34" charset="0"/>
              <a:buChar char="•"/>
              <a:tabLst/>
              <a:defRPr/>
            </a:pPr>
            <a:r>
              <a:rPr kumimoji="0" lang="de-DE" altLang="en-US" sz="2000" b="0" i="0" u="none" strike="noStrike" kern="0" cap="none" spc="0" normalizeH="0" noProof="0" dirty="0" smtClean="0">
                <a:ln>
                  <a:noFill/>
                </a:ln>
                <a:solidFill>
                  <a:schemeClr val="bg2">
                    <a:lumMod val="50000"/>
                  </a:schemeClr>
                </a:solidFill>
                <a:effectLst/>
                <a:uLnTx/>
                <a:uFillTx/>
                <a:latin typeface="Arial" pitchFamily="34" charset="0"/>
                <a:ea typeface="+mn-ea"/>
                <a:cs typeface="Arial" pitchFamily="34" charset="0"/>
              </a:rPr>
              <a:t>Review Expectations</a:t>
            </a:r>
          </a:p>
          <a:p>
            <a:pPr marL="342900" marR="0" lvl="0" indent="-342900" defTabSz="914400" eaLnBrk="1" fontAlgn="auto" latinLnBrk="0" hangingPunct="1">
              <a:lnSpc>
                <a:spcPct val="100000"/>
              </a:lnSpc>
              <a:spcBef>
                <a:spcPct val="20000"/>
              </a:spcBef>
              <a:spcAft>
                <a:spcPts val="0"/>
              </a:spcAft>
              <a:buClrTx/>
              <a:buSzTx/>
              <a:buFont typeface="Arial" pitchFamily="34" charset="0"/>
              <a:buChar char="•"/>
              <a:tabLst/>
              <a:defRPr/>
            </a:pPr>
            <a:endParaRPr lang="de-DE" altLang="en-US" sz="2000" kern="0" baseline="0" dirty="0">
              <a:solidFill>
                <a:schemeClr val="bg2">
                  <a:lumMod val="50000"/>
                </a:schemeClr>
              </a:solidFill>
              <a:latin typeface="Arial" pitchFamily="34" charset="0"/>
              <a:ea typeface="+mn-ea"/>
              <a:cs typeface="Arial" pitchFamily="34" charset="0"/>
            </a:endParaRPr>
          </a:p>
          <a:p>
            <a:pPr marL="342900" marR="0" lvl="0" indent="-342900" defTabSz="914400" eaLnBrk="1" fontAlgn="auto" latinLnBrk="0" hangingPunct="1">
              <a:lnSpc>
                <a:spcPct val="100000"/>
              </a:lnSpc>
              <a:spcBef>
                <a:spcPct val="20000"/>
              </a:spcBef>
              <a:spcAft>
                <a:spcPts val="0"/>
              </a:spcAft>
              <a:buClrTx/>
              <a:buSzTx/>
              <a:buFont typeface="Arial" pitchFamily="34" charset="0"/>
              <a:buChar char="•"/>
              <a:tabLst/>
              <a:defRPr/>
            </a:pPr>
            <a:r>
              <a:rPr lang="de-DE" altLang="en-US" sz="2000" kern="0" dirty="0" smtClean="0">
                <a:solidFill>
                  <a:schemeClr val="bg2">
                    <a:lumMod val="50000"/>
                  </a:schemeClr>
                </a:solidFill>
                <a:latin typeface="Arial" pitchFamily="34" charset="0"/>
                <a:ea typeface="+mn-ea"/>
                <a:cs typeface="Arial" pitchFamily="34" charset="0"/>
              </a:rPr>
              <a:t>Training Feedback</a:t>
            </a:r>
            <a:endParaRPr kumimoji="0" lang="de-DE" altLang="en-US" sz="1800" b="0" i="0" u="none" strike="noStrike" kern="0" cap="none" spc="0" normalizeH="0" baseline="0" noProof="0" dirty="0" smtClean="0">
              <a:ln>
                <a:noFill/>
              </a:ln>
              <a:solidFill>
                <a:schemeClr val="bg2">
                  <a:lumMod val="50000"/>
                </a:schemeClr>
              </a:solidFill>
              <a:effectLst/>
              <a:uLnTx/>
              <a:uFillTx/>
              <a:latin typeface="Arial" pitchFamily="34" charset="0"/>
              <a:ea typeface="+mn-ea"/>
              <a:cs typeface="Arial" pitchFamily="34" charset="0"/>
            </a:endParaRPr>
          </a:p>
        </p:txBody>
      </p:sp>
      <p:pic>
        <p:nvPicPr>
          <p:cNvPr id="59395" name="Picture 3" descr="C:\Users\z001tydw\AppData\Local\Microsoft\Windows\Temporary Internet Files\Content.IE5\UG94JXJK\Thank-you-pinned-note[1].png"/>
          <p:cNvPicPr>
            <a:picLocks noChangeAspect="1" noChangeArrowheads="1"/>
          </p:cNvPicPr>
          <p:nvPr/>
        </p:nvPicPr>
        <p:blipFill>
          <a:blip r:embed="rId2" cstate="print"/>
          <a:srcRect/>
          <a:stretch>
            <a:fillRect/>
          </a:stretch>
        </p:blipFill>
        <p:spPr bwMode="auto">
          <a:xfrm>
            <a:off x="6779111" y="2034197"/>
            <a:ext cx="4205411" cy="4205411"/>
          </a:xfrm>
          <a:prstGeom prst="rect">
            <a:avLst/>
          </a:prstGeom>
          <a:noFill/>
        </p:spPr>
      </p:pic>
      <p:sp>
        <p:nvSpPr>
          <p:cNvPr id="7" name="Rectangle 6"/>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Tree>
    <p:extLst>
      <p:ext uri="{BB962C8B-B14F-4D97-AF65-F5344CB8AC3E}">
        <p14:creationId xmlns:p14="http://schemas.microsoft.com/office/powerpoint/2010/main" val="379919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0344" y="620494"/>
            <a:ext cx="2424062" cy="523220"/>
          </a:xfrm>
          <a:prstGeom prst="rect">
            <a:avLst/>
          </a:prstGeom>
        </p:spPr>
        <p:txBody>
          <a:bodyPr wrap="none">
            <a:spAutoFit/>
          </a:bodyPr>
          <a:lstStyle/>
          <a:p>
            <a:r>
              <a:rPr lang="cs-CZ" sz="2800" b="1" dirty="0" smtClean="0">
                <a:solidFill>
                  <a:schemeClr val="bg2">
                    <a:lumMod val="50000"/>
                  </a:schemeClr>
                </a:solidFill>
              </a:rPr>
              <a:t>Expectations</a:t>
            </a:r>
            <a:endParaRPr lang="en-US" sz="2800" b="1" dirty="0">
              <a:solidFill>
                <a:schemeClr val="bg2">
                  <a:lumMod val="50000"/>
                </a:schemeClr>
              </a:solidFill>
            </a:endParaRPr>
          </a:p>
        </p:txBody>
      </p:sp>
      <p:pic>
        <p:nvPicPr>
          <p:cNvPr id="55298" name="Picture 2" descr="C:\Users\z001tydw\AppData\Local\Microsoft\Windows\Temporary Internet Files\Content.IE5\2UVEH6YD\agile_tag_cloud1[1].gif"/>
          <p:cNvPicPr>
            <a:picLocks noChangeAspect="1" noChangeArrowheads="1"/>
          </p:cNvPicPr>
          <p:nvPr/>
        </p:nvPicPr>
        <p:blipFill>
          <a:blip r:embed="rId2" cstate="print"/>
          <a:srcRect/>
          <a:stretch>
            <a:fillRect/>
          </a:stretch>
        </p:blipFill>
        <p:spPr bwMode="auto">
          <a:xfrm>
            <a:off x="4865077" y="2694710"/>
            <a:ext cx="6471138" cy="3850327"/>
          </a:xfrm>
          <a:prstGeom prst="rect">
            <a:avLst/>
          </a:prstGeom>
          <a:noFill/>
        </p:spPr>
      </p:pic>
      <p:sp>
        <p:nvSpPr>
          <p:cNvPr id="6" name="Rectangle 5"/>
          <p:cNvSpPr/>
          <p:nvPr/>
        </p:nvSpPr>
        <p:spPr>
          <a:xfrm>
            <a:off x="1107420" y="2032990"/>
            <a:ext cx="9935569" cy="132343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de-DE"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Who are you and what do you want to get </a:t>
            </a:r>
            <a:r>
              <a:rPr lang="de-DE" sz="4000" b="1" cap="all" spc="0" dirty="0" smtClean="0">
                <a:ln w="0"/>
                <a:solidFill>
                  <a:schemeClr val="accent1">
                    <a:lumMod val="50000"/>
                  </a:schemeClr>
                </a:solidFill>
                <a:effectLst/>
              </a:rPr>
              <a:t>out of today?</a:t>
            </a:r>
            <a:endParaRPr lang="en-GB" sz="4000" b="1" cap="all" spc="0" dirty="0">
              <a:ln w="0"/>
              <a:solidFill>
                <a:schemeClr val="accent1">
                  <a:lumMod val="50000"/>
                </a:schemeClr>
              </a:solidFill>
              <a:effectLst/>
            </a:endParaRPr>
          </a:p>
        </p:txBody>
      </p:sp>
      <p:sp>
        <p:nvSpPr>
          <p:cNvPr id="7" name="Rectangle 6"/>
          <p:cNvSpPr/>
          <p:nvPr/>
        </p:nvSpPr>
        <p:spPr bwMode="auto">
          <a:xfrm>
            <a:off x="9554308"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Tree>
    <p:extLst>
      <p:ext uri="{BB962C8B-B14F-4D97-AF65-F5344CB8AC3E}">
        <p14:creationId xmlns:p14="http://schemas.microsoft.com/office/powerpoint/2010/main" val="1990104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pic>
        <p:nvPicPr>
          <p:cNvPr id="4" name="Picture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8031" y="1268414"/>
            <a:ext cx="6700543" cy="5030658"/>
          </a:xfrm>
          <a:prstGeom prst="rect">
            <a:avLst/>
          </a:prstGeom>
          <a:effectLst>
            <a:softEdge rad="635000"/>
          </a:effectLst>
        </p:spPr>
      </p:pic>
      <p:sp>
        <p:nvSpPr>
          <p:cNvPr id="6" name="Rectangle 5"/>
          <p:cNvSpPr/>
          <p:nvPr/>
        </p:nvSpPr>
        <p:spPr>
          <a:xfrm>
            <a:off x="510344" y="620494"/>
            <a:ext cx="4639412" cy="523220"/>
          </a:xfrm>
          <a:prstGeom prst="rect">
            <a:avLst/>
          </a:prstGeom>
        </p:spPr>
        <p:txBody>
          <a:bodyPr wrap="none">
            <a:spAutoFit/>
          </a:bodyPr>
          <a:lstStyle/>
          <a:p>
            <a:r>
              <a:rPr lang="cs-CZ" sz="2800" b="1" dirty="0" smtClean="0">
                <a:solidFill>
                  <a:schemeClr val="bg2">
                    <a:lumMod val="50000"/>
                  </a:schemeClr>
                </a:solidFill>
              </a:rPr>
              <a:t>The Marshallow challenge</a:t>
            </a:r>
            <a:endParaRPr lang="en-US" sz="2800" b="1" dirty="0">
              <a:solidFill>
                <a:schemeClr val="bg2">
                  <a:lumMod val="50000"/>
                </a:schemeClr>
              </a:solidFill>
            </a:endParaRPr>
          </a:p>
        </p:txBody>
      </p:sp>
      <p:sp>
        <p:nvSpPr>
          <p:cNvPr id="7" name="Rectangle 6"/>
          <p:cNvSpPr/>
          <p:nvPr/>
        </p:nvSpPr>
        <p:spPr bwMode="auto">
          <a:xfrm>
            <a:off x="9554308"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
        <p:nvSpPr>
          <p:cNvPr id="8" name="Rectangle 7"/>
          <p:cNvSpPr/>
          <p:nvPr/>
        </p:nvSpPr>
        <p:spPr>
          <a:xfrm>
            <a:off x="3412244" y="5829272"/>
            <a:ext cx="5817875" cy="1015663"/>
          </a:xfrm>
          <a:prstGeom prst="rect">
            <a:avLst/>
          </a:prstGeom>
        </p:spPr>
        <p:txBody>
          <a:bodyPr wrap="none">
            <a:spAutoFit/>
          </a:bodyPr>
          <a:lstStyle/>
          <a:p>
            <a:r>
              <a:rPr lang="en-US" sz="2000" dirty="0" smtClean="0">
                <a:solidFill>
                  <a:schemeClr val="bg2">
                    <a:lumMod val="50000"/>
                  </a:schemeClr>
                </a:solidFill>
                <a:hlinkClick r:id="rId4"/>
              </a:rPr>
              <a:t>https://www.youtube.com/watch?v=H0_yKBitO8M</a:t>
            </a:r>
            <a:endParaRPr lang="cs-CZ" sz="2000" dirty="0" smtClean="0">
              <a:solidFill>
                <a:schemeClr val="bg2">
                  <a:lumMod val="50000"/>
                </a:schemeClr>
              </a:solidFill>
            </a:endParaRPr>
          </a:p>
          <a:p>
            <a:r>
              <a:rPr lang="en-US" sz="2000" dirty="0">
                <a:solidFill>
                  <a:schemeClr val="bg2">
                    <a:lumMod val="50000"/>
                  </a:schemeClr>
                </a:solidFill>
                <a:hlinkClick r:id="rId5"/>
              </a:rPr>
              <a:t>https://www.online-stopwatch.com/countdown</a:t>
            </a:r>
            <a:r>
              <a:rPr lang="en-US" sz="2000" dirty="0" smtClean="0">
                <a:solidFill>
                  <a:schemeClr val="bg2">
                    <a:lumMod val="50000"/>
                  </a:schemeClr>
                </a:solidFill>
                <a:hlinkClick r:id="rId5"/>
              </a:rPr>
              <a:t>/</a:t>
            </a:r>
            <a:endParaRPr lang="cs-CZ" sz="2000" dirty="0" smtClean="0">
              <a:solidFill>
                <a:schemeClr val="bg2">
                  <a:lumMod val="50000"/>
                </a:schemeClr>
              </a:solidFill>
            </a:endParaRPr>
          </a:p>
          <a:p>
            <a:endParaRPr lang="en-US" sz="2000" dirty="0">
              <a:solidFill>
                <a:schemeClr val="bg2">
                  <a:lumMod val="50000"/>
                </a:schemeClr>
              </a:solidFill>
            </a:endParaRPr>
          </a:p>
        </p:txBody>
      </p:sp>
    </p:spTree>
    <p:extLst>
      <p:ext uri="{BB962C8B-B14F-4D97-AF65-F5344CB8AC3E}">
        <p14:creationId xmlns:p14="http://schemas.microsoft.com/office/powerpoint/2010/main" val="2221255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pic>
        <p:nvPicPr>
          <p:cNvPr id="4" name="Picture 3">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32139"/>
          <a:stretch/>
        </p:blipFill>
        <p:spPr>
          <a:xfrm>
            <a:off x="1694149" y="1582616"/>
            <a:ext cx="8058374" cy="4135252"/>
          </a:xfrm>
          <a:prstGeom prst="rect">
            <a:avLst/>
          </a:prstGeom>
        </p:spPr>
      </p:pic>
      <p:sp>
        <p:nvSpPr>
          <p:cNvPr id="5" name="Rectangle 4"/>
          <p:cNvSpPr/>
          <p:nvPr/>
        </p:nvSpPr>
        <p:spPr>
          <a:xfrm>
            <a:off x="510344" y="620494"/>
            <a:ext cx="4059125" cy="523220"/>
          </a:xfrm>
          <a:prstGeom prst="rect">
            <a:avLst/>
          </a:prstGeom>
        </p:spPr>
        <p:txBody>
          <a:bodyPr wrap="none">
            <a:spAutoFit/>
          </a:bodyPr>
          <a:lstStyle/>
          <a:p>
            <a:r>
              <a:rPr lang="cs-CZ" sz="2800" b="1" dirty="0" smtClean="0">
                <a:solidFill>
                  <a:schemeClr val="bg2">
                    <a:lumMod val="50000"/>
                  </a:schemeClr>
                </a:solidFill>
              </a:rPr>
              <a:t>Agile project and roles</a:t>
            </a:r>
            <a:endParaRPr lang="en-US" sz="2800" b="1" dirty="0">
              <a:solidFill>
                <a:schemeClr val="bg2">
                  <a:lumMod val="50000"/>
                </a:schemeClr>
              </a:solidFill>
            </a:endParaRPr>
          </a:p>
        </p:txBody>
      </p:sp>
      <p:pic>
        <p:nvPicPr>
          <p:cNvPr id="56322" name="Picture 2" descr="C:\Users\z001tydw\AppData\Local\Microsoft\Windows\Temporary Internet Files\Content.IE5\2UVEH6YD\scheduling[1].jpg"/>
          <p:cNvPicPr>
            <a:picLocks noChangeAspect="1" noChangeArrowheads="1"/>
          </p:cNvPicPr>
          <p:nvPr/>
        </p:nvPicPr>
        <p:blipFill>
          <a:blip r:embed="rId4" cstate="print"/>
          <a:srcRect/>
          <a:stretch>
            <a:fillRect/>
          </a:stretch>
        </p:blipFill>
        <p:spPr bwMode="auto">
          <a:xfrm>
            <a:off x="8232293" y="3754796"/>
            <a:ext cx="3040459" cy="2144905"/>
          </a:xfrm>
          <a:prstGeom prst="rect">
            <a:avLst/>
          </a:prstGeom>
          <a:noFill/>
        </p:spPr>
      </p:pic>
      <p:sp>
        <p:nvSpPr>
          <p:cNvPr id="6" name="Rectangle 5"/>
          <p:cNvSpPr/>
          <p:nvPr/>
        </p:nvSpPr>
        <p:spPr bwMode="auto">
          <a:xfrm>
            <a:off x="9554308"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sp>
        <p:nvSpPr>
          <p:cNvPr id="7" name="Rectangle 6"/>
          <p:cNvSpPr/>
          <p:nvPr/>
        </p:nvSpPr>
        <p:spPr>
          <a:xfrm>
            <a:off x="3345208" y="5715035"/>
            <a:ext cx="5734519" cy="400110"/>
          </a:xfrm>
          <a:prstGeom prst="rect">
            <a:avLst/>
          </a:prstGeom>
        </p:spPr>
        <p:txBody>
          <a:bodyPr wrap="none">
            <a:spAutoFit/>
          </a:bodyPr>
          <a:lstStyle/>
          <a:p>
            <a:r>
              <a:rPr lang="en-US" sz="2000" dirty="0" smtClean="0">
                <a:solidFill>
                  <a:schemeClr val="bg2">
                    <a:lumMod val="50000"/>
                  </a:schemeClr>
                </a:solidFill>
              </a:rPr>
              <a:t>https://www.youtube.com/watch?v=502ILHjX9EE</a:t>
            </a:r>
            <a:endParaRPr lang="en-US" sz="2000" dirty="0">
              <a:solidFill>
                <a:schemeClr val="bg2">
                  <a:lumMod val="50000"/>
                </a:schemeClr>
              </a:solidFill>
            </a:endParaRPr>
          </a:p>
        </p:txBody>
      </p:sp>
    </p:spTree>
    <p:extLst>
      <p:ext uri="{BB962C8B-B14F-4D97-AF65-F5344CB8AC3E}">
        <p14:creationId xmlns:p14="http://schemas.microsoft.com/office/powerpoint/2010/main" val="406378022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sp>
        <p:nvSpPr>
          <p:cNvPr id="5" name="Rectangle 4"/>
          <p:cNvSpPr/>
          <p:nvPr/>
        </p:nvSpPr>
        <p:spPr>
          <a:xfrm>
            <a:off x="510344" y="620494"/>
            <a:ext cx="184731" cy="523220"/>
          </a:xfrm>
          <a:prstGeom prst="rect">
            <a:avLst/>
          </a:prstGeom>
        </p:spPr>
        <p:txBody>
          <a:bodyPr wrap="none">
            <a:spAutoFit/>
          </a:bodyPr>
          <a:lstStyle/>
          <a:p>
            <a:endParaRPr lang="en-US" sz="2800" b="1" dirty="0">
              <a:solidFill>
                <a:schemeClr val="bg2">
                  <a:lumMod val="50000"/>
                </a:schemeClr>
              </a:solidFill>
            </a:endParaRPr>
          </a:p>
        </p:txBody>
      </p:sp>
      <p:sp>
        <p:nvSpPr>
          <p:cNvPr id="6" name="Rectangle 5"/>
          <p:cNvSpPr/>
          <p:nvPr/>
        </p:nvSpPr>
        <p:spPr bwMode="auto">
          <a:xfrm>
            <a:off x="9554308"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pic>
        <p:nvPicPr>
          <p:cNvPr id="52226" name="Picture 2" descr="VÃ½sledek obrÃ¡zku pro agile manifes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031" y="1352702"/>
            <a:ext cx="6846277" cy="5083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66164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sp>
        <p:nvSpPr>
          <p:cNvPr id="6" name="Inhaltsplatzhalter 8"/>
          <p:cNvSpPr txBox="1">
            <a:spLocks/>
          </p:cNvSpPr>
          <p:nvPr/>
        </p:nvSpPr>
        <p:spPr bwMode="auto">
          <a:xfrm>
            <a:off x="510344" y="1591651"/>
            <a:ext cx="6932380"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spcBef>
                <a:spcPct val="20000"/>
              </a:spcBef>
              <a:spcAft>
                <a:spcPct val="0"/>
              </a:spcAft>
              <a:buFont typeface="Arial" pitchFamily="34" charset="0"/>
              <a:buNone/>
              <a:defRPr sz="2400" kern="1200">
                <a:solidFill>
                  <a:schemeClr val="tx1"/>
                </a:solidFill>
                <a:latin typeface="+mn-lt"/>
                <a:ea typeface="+mn-ea"/>
                <a:cs typeface="Aharoni" pitchFamily="2" charset="-79"/>
              </a:defRPr>
            </a:lvl1pPr>
            <a:lvl2pPr marL="4572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2pPr>
            <a:lvl3pPr marL="9144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3pPr>
            <a:lvl4pPr marL="13716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4pPr>
            <a:lvl5pPr marL="18288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cs-CZ" sz="2000" b="1" i="0" u="none" strike="noStrike" kern="1200" cap="none" spc="0" normalizeH="0" baseline="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ea typeface="Helvetica Neue Light" charset="0"/>
                <a:cs typeface="Arial" pitchFamily="34" charset="0"/>
              </a:rPr>
              <a:t>Vision for landing</a:t>
            </a:r>
            <a:r>
              <a:rPr kumimoji="0" lang="cs-CZ" sz="2000" b="1" i="0" u="none" strike="noStrike" kern="1200" cap="none" spc="0" normalizeH="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ea typeface="Helvetica Neue Light" charset="0"/>
                <a:cs typeface="Arial" pitchFamily="34" charset="0"/>
              </a:rPr>
              <a:t> on the moon</a:t>
            </a:r>
          </a:p>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cs-CZ" sz="2000" b="1" i="0" u="none" strike="noStrike" kern="1200" cap="none" spc="0" normalizeH="0" baseline="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ea typeface="Helvetica Neue Light" charset="0"/>
              <a:cs typeface="Arial" pitchFamily="34" charset="0"/>
            </a:endParaRPr>
          </a:p>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bg2">
                    <a:lumMod val="50000"/>
                  </a:schemeClr>
                </a:solidFill>
                <a:effectLst/>
                <a:uLnTx/>
                <a:uFillTx/>
                <a:latin typeface="Arial" pitchFamily="34" charset="0"/>
                <a:ea typeface="Helvetica Neue Light" charset="0"/>
                <a:cs typeface="Arial" pitchFamily="34" charset="0"/>
              </a:rPr>
              <a:t>"I believe that this nation should commit itself to achieving the goal, before this decade is out, of landing a man on the moon</a:t>
            </a:r>
            <a:r>
              <a:rPr kumimoji="0" lang="cs-CZ" sz="2000" b="0" i="0" u="none" strike="noStrike" kern="1200" cap="none" spc="0" normalizeH="0" baseline="0" noProof="0" dirty="0" smtClean="0">
                <a:ln>
                  <a:noFill/>
                </a:ln>
                <a:solidFill>
                  <a:schemeClr val="bg2">
                    <a:lumMod val="50000"/>
                  </a:schemeClr>
                </a:solidFill>
                <a:effectLst/>
                <a:uLnTx/>
                <a:uFillTx/>
                <a:latin typeface="Arial" pitchFamily="34" charset="0"/>
                <a:ea typeface="Helvetica Neue Light" charset="0"/>
                <a:cs typeface="Arial" pitchFamily="34" charset="0"/>
              </a:rPr>
              <a:t> and returning him safely to the Earth.“</a:t>
            </a:r>
            <a:endParaRPr kumimoji="0" lang="en-US" sz="2000" b="0" i="0" u="none" strike="noStrike" kern="1200" cap="none" spc="0" normalizeH="0" baseline="0" noProof="0" dirty="0" smtClean="0">
              <a:ln>
                <a:noFill/>
              </a:ln>
              <a:solidFill>
                <a:schemeClr val="bg2">
                  <a:lumMod val="50000"/>
                </a:schemeClr>
              </a:solidFill>
              <a:effectLst/>
              <a:uLnTx/>
              <a:uFillTx/>
              <a:latin typeface="Arial" pitchFamily="34" charset="0"/>
              <a:ea typeface="Helvetica Neue Light"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de-DE" sz="2000" b="0" i="0" u="none" strike="noStrike" kern="120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 name="Textfeld 1"/>
          <p:cNvSpPr txBox="1">
            <a:spLocks noChangeArrowheads="1"/>
          </p:cNvSpPr>
          <p:nvPr/>
        </p:nvSpPr>
        <p:spPr bwMode="auto">
          <a:xfrm>
            <a:off x="535220" y="5776499"/>
            <a:ext cx="4751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2400">
                <a:solidFill>
                  <a:schemeClr val="tx1"/>
                </a:solidFill>
                <a:latin typeface="Calibri" pitchFamily="34" charset="0"/>
                <a:cs typeface="Aharoni" pitchFamily="2" charset="-79"/>
              </a:defRPr>
            </a:lvl1pPr>
            <a:lvl2pPr marL="742950" indent="-285750" eaLnBrk="0" hangingPunct="0">
              <a:spcBef>
                <a:spcPct val="20000"/>
              </a:spcBef>
              <a:buFont typeface="Arial" pitchFamily="34" charset="0"/>
              <a:buChar char="–"/>
              <a:defRPr sz="1600">
                <a:solidFill>
                  <a:schemeClr val="tx1"/>
                </a:solidFill>
                <a:latin typeface="Calibri" pitchFamily="34" charset="0"/>
                <a:cs typeface="Aharoni" pitchFamily="2" charset="-79"/>
              </a:defRPr>
            </a:lvl2pPr>
            <a:lvl3pPr marL="1143000" indent="-228600" eaLnBrk="0" hangingPunct="0">
              <a:spcBef>
                <a:spcPct val="20000"/>
              </a:spcBef>
              <a:buFont typeface="Arial" pitchFamily="34" charset="0"/>
              <a:buChar char="•"/>
              <a:defRPr sz="1600">
                <a:solidFill>
                  <a:schemeClr val="tx1"/>
                </a:solidFill>
                <a:latin typeface="Calibri" pitchFamily="34" charset="0"/>
                <a:cs typeface="Aharoni" pitchFamily="2" charset="-79"/>
              </a:defRPr>
            </a:lvl3pPr>
            <a:lvl4pPr marL="1600200" indent="-228600" eaLnBrk="0" hangingPunct="0">
              <a:spcBef>
                <a:spcPct val="20000"/>
              </a:spcBef>
              <a:buFont typeface="Arial" pitchFamily="34" charset="0"/>
              <a:buChar char="–"/>
              <a:defRPr sz="1600">
                <a:solidFill>
                  <a:schemeClr val="tx1"/>
                </a:solidFill>
                <a:latin typeface="Calibri" pitchFamily="34" charset="0"/>
                <a:cs typeface="Aharoni" pitchFamily="2" charset="-79"/>
              </a:defRPr>
            </a:lvl4pPr>
            <a:lvl5pPr marL="2057400" indent="-228600" eaLnBrk="0" hangingPunct="0">
              <a:spcBef>
                <a:spcPct val="20000"/>
              </a:spcBef>
              <a:buFont typeface="Arial" pitchFamily="34" charset="0"/>
              <a:buChar char="»"/>
              <a:defRPr sz="1600">
                <a:solidFill>
                  <a:schemeClr val="tx1"/>
                </a:solidFill>
                <a:latin typeface="Calibri" pitchFamily="34" charset="0"/>
                <a:cs typeface="Aharoni" pitchFamily="2" charset="-79"/>
              </a:defRPr>
            </a:lvl5pPr>
            <a:lvl6pPr marL="25146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6pPr>
            <a:lvl7pPr marL="29718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7pPr>
            <a:lvl8pPr marL="34290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8pPr>
            <a:lvl9pPr marL="38862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9pPr>
          </a:lstStyle>
          <a:p>
            <a:pPr eaLnBrk="1" hangingPunct="1">
              <a:spcBef>
                <a:spcPct val="0"/>
              </a:spcBef>
              <a:buFontTx/>
              <a:buNone/>
            </a:pPr>
            <a:r>
              <a:rPr lang="de-DE" altLang="de-DE" sz="1400" dirty="0" smtClean="0">
                <a:solidFill>
                  <a:schemeClr val="bg2">
                    <a:lumMod val="50000"/>
                  </a:schemeClr>
                </a:solidFill>
                <a:latin typeface="Arial" pitchFamily="34" charset="0"/>
                <a:ea typeface="+mn-ea"/>
                <a:cs typeface="Arial" pitchFamily="34" charset="0"/>
              </a:rPr>
              <a:t>President Kennedy, May 25, 1961</a:t>
            </a:r>
          </a:p>
        </p:txBody>
      </p:sp>
      <p:sp>
        <p:nvSpPr>
          <p:cNvPr id="10" name="Rectangle 9"/>
          <p:cNvSpPr/>
          <p:nvPr/>
        </p:nvSpPr>
        <p:spPr>
          <a:xfrm>
            <a:off x="510344" y="620494"/>
            <a:ext cx="2680542" cy="523220"/>
          </a:xfrm>
          <a:prstGeom prst="rect">
            <a:avLst/>
          </a:prstGeom>
        </p:spPr>
        <p:txBody>
          <a:bodyPr wrap="none">
            <a:spAutoFit/>
          </a:bodyPr>
          <a:lstStyle/>
          <a:p>
            <a:r>
              <a:rPr lang="cs-CZ" sz="2800" b="1" dirty="0" smtClean="0">
                <a:solidFill>
                  <a:schemeClr val="bg2">
                    <a:lumMod val="50000"/>
                  </a:schemeClr>
                </a:solidFill>
              </a:rPr>
              <a:t>Product vision</a:t>
            </a:r>
            <a:endParaRPr lang="en-US" sz="2800" b="1" dirty="0">
              <a:solidFill>
                <a:schemeClr val="bg2">
                  <a:lumMod val="50000"/>
                </a:schemeClr>
              </a:solidFill>
            </a:endParaRPr>
          </a:p>
        </p:txBody>
      </p:sp>
      <p:sp>
        <p:nvSpPr>
          <p:cNvPr id="12" name="Rectangle 11"/>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pic>
        <p:nvPicPr>
          <p:cNvPr id="1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l="2766" r="2766"/>
          <a:stretch>
            <a:fillRect/>
          </a:stretch>
        </p:blipFill>
        <p:spPr bwMode="auto">
          <a:xfrm>
            <a:off x="8184942" y="1591651"/>
            <a:ext cx="3508375"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517412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400" fill="hold"/>
                                        <p:tgtEl>
                                          <p:spTgt spid="13"/>
                                        </p:tgtEl>
                                        <p:attrNameLst>
                                          <p:attrName>ppt_x</p:attrName>
                                        </p:attrNameLst>
                                      </p:cBhvr>
                                      <p:tavLst>
                                        <p:tav tm="0">
                                          <p:val>
                                            <p:strVal val="#ppt_x"/>
                                          </p:val>
                                        </p:tav>
                                        <p:tav tm="100000">
                                          <p:val>
                                            <p:strVal val="#ppt_x"/>
                                          </p:val>
                                        </p:tav>
                                      </p:tavLst>
                                    </p:anim>
                                    <p:anim calcmode="lin" valueType="num">
                                      <p:cBhvr additive="base">
                                        <p:cTn id="18" dur="4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sp>
        <p:nvSpPr>
          <p:cNvPr id="6" name="Inhaltsplatzhalter 8"/>
          <p:cNvSpPr txBox="1">
            <a:spLocks/>
          </p:cNvSpPr>
          <p:nvPr/>
        </p:nvSpPr>
        <p:spPr bwMode="auto">
          <a:xfrm>
            <a:off x="510344" y="1591651"/>
            <a:ext cx="6932380" cy="399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spcBef>
                <a:spcPct val="20000"/>
              </a:spcBef>
              <a:spcAft>
                <a:spcPct val="0"/>
              </a:spcAft>
              <a:buFont typeface="Arial" pitchFamily="34" charset="0"/>
              <a:buNone/>
              <a:defRPr sz="2400" kern="1200">
                <a:solidFill>
                  <a:schemeClr val="tx1"/>
                </a:solidFill>
                <a:latin typeface="+mn-lt"/>
                <a:ea typeface="+mn-ea"/>
                <a:cs typeface="Aharoni" pitchFamily="2" charset="-79"/>
              </a:defRPr>
            </a:lvl1pPr>
            <a:lvl2pPr marL="4572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2pPr>
            <a:lvl3pPr marL="9144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3pPr>
            <a:lvl4pPr marL="13716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4pPr>
            <a:lvl5pPr marL="1828800" indent="0" algn="l" rtl="0" eaLnBrk="0" fontAlgn="base" hangingPunct="0">
              <a:spcBef>
                <a:spcPct val="20000"/>
              </a:spcBef>
              <a:spcAft>
                <a:spcPct val="0"/>
              </a:spcAft>
              <a:buFont typeface="Arial" pitchFamily="34" charset="0"/>
              <a:buNone/>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lang="en-AU"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Is it S.M.A.R.T?</a:t>
            </a:r>
          </a:p>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endParaRPr lang="en-AU"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lang="en-AU"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Specific – Is it specific?</a:t>
            </a:r>
          </a:p>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AU" sz="2000" b="1" i="0" u="none" strike="noStrike" kern="1200" cap="none" spc="0" normalizeH="0" baseline="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rPr>
              <a:t>Measurable – Indicator</a:t>
            </a:r>
            <a:r>
              <a:rPr kumimoji="0" lang="en-AU" sz="2000" b="1" i="0" u="none" strike="noStrike" kern="1200" cap="none" spc="0" normalizeH="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rPr>
              <a:t> of progress?</a:t>
            </a:r>
            <a:endParaRPr kumimoji="0" lang="en-AU" sz="2000" b="1" i="0" u="none" strike="noStrike" kern="1200" cap="none" spc="0" normalizeH="0" baseline="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endParaRPr>
          </a:p>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lang="en-AU"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Assignable\ Achievable – Who can do it?</a:t>
            </a:r>
          </a:p>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lang="en-AU"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Realistic – Resources, knowledge</a:t>
            </a:r>
          </a:p>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AU" sz="2000" b="1" i="0" u="none" strike="noStrike" kern="1200" cap="none" spc="0" normalizeH="0" baseline="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rPr>
              <a:t>Time</a:t>
            </a:r>
            <a:r>
              <a:rPr kumimoji="0" lang="en-AU" sz="2000" b="1" i="0" u="none" strike="noStrike" kern="1200" cap="none" spc="0" normalizeH="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rPr>
              <a:t> bounded – By when?</a:t>
            </a:r>
            <a:endParaRPr kumimoji="0" lang="de-DE" sz="2000" b="0" i="0" u="none" strike="noStrike" kern="120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 name="Textfeld 1"/>
          <p:cNvSpPr txBox="1">
            <a:spLocks noChangeArrowheads="1"/>
          </p:cNvSpPr>
          <p:nvPr/>
        </p:nvSpPr>
        <p:spPr bwMode="auto">
          <a:xfrm>
            <a:off x="535220" y="5776499"/>
            <a:ext cx="4751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2400">
                <a:solidFill>
                  <a:schemeClr val="tx1"/>
                </a:solidFill>
                <a:latin typeface="Calibri" pitchFamily="34" charset="0"/>
                <a:cs typeface="Aharoni" pitchFamily="2" charset="-79"/>
              </a:defRPr>
            </a:lvl1pPr>
            <a:lvl2pPr marL="742950" indent="-285750" eaLnBrk="0" hangingPunct="0">
              <a:spcBef>
                <a:spcPct val="20000"/>
              </a:spcBef>
              <a:buFont typeface="Arial" pitchFamily="34" charset="0"/>
              <a:buChar char="–"/>
              <a:defRPr sz="1600">
                <a:solidFill>
                  <a:schemeClr val="tx1"/>
                </a:solidFill>
                <a:latin typeface="Calibri" pitchFamily="34" charset="0"/>
                <a:cs typeface="Aharoni" pitchFamily="2" charset="-79"/>
              </a:defRPr>
            </a:lvl2pPr>
            <a:lvl3pPr marL="1143000" indent="-228600" eaLnBrk="0" hangingPunct="0">
              <a:spcBef>
                <a:spcPct val="20000"/>
              </a:spcBef>
              <a:buFont typeface="Arial" pitchFamily="34" charset="0"/>
              <a:buChar char="•"/>
              <a:defRPr sz="1600">
                <a:solidFill>
                  <a:schemeClr val="tx1"/>
                </a:solidFill>
                <a:latin typeface="Calibri" pitchFamily="34" charset="0"/>
                <a:cs typeface="Aharoni" pitchFamily="2" charset="-79"/>
              </a:defRPr>
            </a:lvl3pPr>
            <a:lvl4pPr marL="1600200" indent="-228600" eaLnBrk="0" hangingPunct="0">
              <a:spcBef>
                <a:spcPct val="20000"/>
              </a:spcBef>
              <a:buFont typeface="Arial" pitchFamily="34" charset="0"/>
              <a:buChar char="–"/>
              <a:defRPr sz="1600">
                <a:solidFill>
                  <a:schemeClr val="tx1"/>
                </a:solidFill>
                <a:latin typeface="Calibri" pitchFamily="34" charset="0"/>
                <a:cs typeface="Aharoni" pitchFamily="2" charset="-79"/>
              </a:defRPr>
            </a:lvl4pPr>
            <a:lvl5pPr marL="2057400" indent="-228600" eaLnBrk="0" hangingPunct="0">
              <a:spcBef>
                <a:spcPct val="20000"/>
              </a:spcBef>
              <a:buFont typeface="Arial" pitchFamily="34" charset="0"/>
              <a:buChar char="»"/>
              <a:defRPr sz="1600">
                <a:solidFill>
                  <a:schemeClr val="tx1"/>
                </a:solidFill>
                <a:latin typeface="Calibri" pitchFamily="34" charset="0"/>
                <a:cs typeface="Aharoni" pitchFamily="2" charset="-79"/>
              </a:defRPr>
            </a:lvl5pPr>
            <a:lvl6pPr marL="25146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6pPr>
            <a:lvl7pPr marL="29718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7pPr>
            <a:lvl8pPr marL="34290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8pPr>
            <a:lvl9pPr marL="3886200" indent="-228600" eaLnBrk="0" fontAlgn="base" hangingPunct="0">
              <a:spcBef>
                <a:spcPct val="20000"/>
              </a:spcBef>
              <a:spcAft>
                <a:spcPct val="0"/>
              </a:spcAft>
              <a:buFont typeface="Arial" pitchFamily="34" charset="0"/>
              <a:buChar char="»"/>
              <a:defRPr sz="1600">
                <a:solidFill>
                  <a:schemeClr val="tx1"/>
                </a:solidFill>
                <a:latin typeface="Calibri" pitchFamily="34" charset="0"/>
                <a:cs typeface="Aharoni" pitchFamily="2" charset="-79"/>
              </a:defRPr>
            </a:lvl9pPr>
          </a:lstStyle>
          <a:p>
            <a:pPr eaLnBrk="1" hangingPunct="1">
              <a:spcBef>
                <a:spcPct val="0"/>
              </a:spcBef>
              <a:buFontTx/>
              <a:buNone/>
            </a:pPr>
            <a:r>
              <a:rPr lang="de-DE" altLang="de-DE" sz="1400" dirty="0" smtClean="0">
                <a:solidFill>
                  <a:schemeClr val="bg2">
                    <a:lumMod val="50000"/>
                  </a:schemeClr>
                </a:solidFill>
                <a:latin typeface="Arial" pitchFamily="34" charset="0"/>
                <a:ea typeface="+mn-ea"/>
                <a:cs typeface="Arial" pitchFamily="34" charset="0"/>
              </a:rPr>
              <a:t>President Kennedy, May 25, 1961</a:t>
            </a:r>
          </a:p>
        </p:txBody>
      </p:sp>
      <p:sp>
        <p:nvSpPr>
          <p:cNvPr id="10" name="Rectangle 9"/>
          <p:cNvSpPr/>
          <p:nvPr/>
        </p:nvSpPr>
        <p:spPr>
          <a:xfrm>
            <a:off x="510344" y="620494"/>
            <a:ext cx="4517583" cy="523220"/>
          </a:xfrm>
          <a:prstGeom prst="rect">
            <a:avLst/>
          </a:prstGeom>
        </p:spPr>
        <p:txBody>
          <a:bodyPr wrap="none">
            <a:spAutoFit/>
          </a:bodyPr>
          <a:lstStyle/>
          <a:p>
            <a:r>
              <a:rPr lang="en-AU" sz="2800" b="1" dirty="0" smtClean="0">
                <a:solidFill>
                  <a:schemeClr val="bg2">
                    <a:lumMod val="50000"/>
                  </a:schemeClr>
                </a:solidFill>
              </a:rPr>
              <a:t>Defining a </a:t>
            </a:r>
            <a:r>
              <a:rPr lang="cs-CZ" sz="2800" b="1" dirty="0" smtClean="0">
                <a:solidFill>
                  <a:schemeClr val="bg2">
                    <a:lumMod val="50000"/>
                  </a:schemeClr>
                </a:solidFill>
              </a:rPr>
              <a:t>Product vision</a:t>
            </a:r>
            <a:endParaRPr lang="en-US" sz="2800" b="1" dirty="0">
              <a:solidFill>
                <a:schemeClr val="bg2">
                  <a:lumMod val="50000"/>
                </a:schemeClr>
              </a:solidFill>
            </a:endParaRPr>
          </a:p>
        </p:txBody>
      </p:sp>
      <p:sp>
        <p:nvSpPr>
          <p:cNvPr id="12" name="Rectangle 11"/>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pic>
        <p:nvPicPr>
          <p:cNvPr id="1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l="2766" r="2766"/>
          <a:stretch>
            <a:fillRect/>
          </a:stretch>
        </p:blipFill>
        <p:spPr bwMode="auto">
          <a:xfrm>
            <a:off x="8184942" y="1591651"/>
            <a:ext cx="3508375"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916441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400" fill="hold"/>
                                        <p:tgtEl>
                                          <p:spTgt spid="13"/>
                                        </p:tgtEl>
                                        <p:attrNameLst>
                                          <p:attrName>ppt_x</p:attrName>
                                        </p:attrNameLst>
                                      </p:cBhvr>
                                      <p:tavLst>
                                        <p:tav tm="0">
                                          <p:val>
                                            <p:strVal val="#ppt_x"/>
                                          </p:val>
                                        </p:tav>
                                        <p:tav tm="100000">
                                          <p:val>
                                            <p:strVal val="#ppt_x"/>
                                          </p:val>
                                        </p:tav>
                                      </p:tavLst>
                                    </p:anim>
                                    <p:anim calcmode="lin" valueType="num">
                                      <p:cBhvr additive="base">
                                        <p:cTn id="42" dur="4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solidFill>
                  <a:schemeClr val="accent1">
                    <a:lumMod val="60000"/>
                    <a:lumOff val="40000"/>
                  </a:schemeClr>
                </a:solidFill>
              </a:rPr>
              <a:t>.</a:t>
            </a:r>
            <a:endParaRPr lang="en-GB" dirty="0">
              <a:solidFill>
                <a:schemeClr val="accent1">
                  <a:lumMod val="60000"/>
                  <a:lumOff val="40000"/>
                </a:schemeClr>
              </a:solidFill>
            </a:endParaRPr>
          </a:p>
        </p:txBody>
      </p:sp>
      <p:sp>
        <p:nvSpPr>
          <p:cNvPr id="7" name="Inhaltsplatzhalter 1"/>
          <p:cNvSpPr txBox="1">
            <a:spLocks/>
          </p:cNvSpPr>
          <p:nvPr/>
        </p:nvSpPr>
        <p:spPr bwMode="auto">
          <a:xfrm>
            <a:off x="510344" y="1540361"/>
            <a:ext cx="422751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Aharoni" pitchFamily="2" charset="-79"/>
              </a:defRPr>
            </a:lvl1pPr>
            <a:lvl2pPr marL="742950" indent="-285750" algn="l" rtl="0" eaLnBrk="0" fontAlgn="base" hangingPunct="0">
              <a:spcBef>
                <a:spcPct val="20000"/>
              </a:spcBef>
              <a:spcAft>
                <a:spcPct val="0"/>
              </a:spcAft>
              <a:buFont typeface="Arial" pitchFamily="34" charset="0"/>
              <a:buChar char="–"/>
              <a:defRPr sz="1600" kern="1200">
                <a:solidFill>
                  <a:schemeClr val="tx1"/>
                </a:solidFill>
                <a:latin typeface="+mn-lt"/>
                <a:ea typeface="+mn-ea"/>
                <a:cs typeface="Aharoni" pitchFamily="2" charset="-79"/>
              </a:defRPr>
            </a:lvl2pPr>
            <a:lvl3pPr marL="11430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n-ea"/>
                <a:cs typeface="Aharoni" pitchFamily="2" charset="-79"/>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n-ea"/>
                <a:cs typeface="Aharoni" pitchFamily="2" charset="-79"/>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879BAA"/>
              </a:buClr>
              <a:buSzTx/>
              <a:buFont typeface="Arial" pitchFamily="34" charset="0"/>
              <a:buNone/>
              <a:tabLst/>
              <a:defRPr/>
            </a:pPr>
            <a:r>
              <a:rPr kumimoji="0" lang="de-DE" sz="1800" b="1" i="0" u="none" strike="noStrike" kern="1200" cap="none" spc="0" normalizeH="0" baseline="0" noProof="0" dirty="0" smtClean="0">
                <a:ln>
                  <a:noFill/>
                </a:ln>
                <a:solidFill>
                  <a:schemeClr val="bg2">
                    <a:lumMod val="50000"/>
                  </a:schemeClr>
                </a:solidFill>
                <a:effectLst>
                  <a:outerShdw blurRad="38100" dist="38100" dir="2700000" algn="tl">
                    <a:srgbClr val="000000">
                      <a:alpha val="43137"/>
                    </a:srgbClr>
                  </a:outerShdw>
                </a:effectLst>
                <a:uLnTx/>
                <a:uFillTx/>
                <a:latin typeface="Arial" pitchFamily="34" charset="0"/>
                <a:cs typeface="Arial" pitchFamily="34" charset="0"/>
              </a:rPr>
              <a:t>Template:</a:t>
            </a:r>
          </a:p>
          <a:p>
            <a:pPr marL="342900" marR="0" lvl="0" indent="-342900" algn="l" defTabSz="914400" rtl="0" eaLnBrk="0" fontAlgn="base" latinLnBrk="0" hangingPunct="0">
              <a:lnSpc>
                <a:spcPct val="15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FOR &lt;target customer&gt;</a:t>
            </a:r>
          </a:p>
          <a:p>
            <a:pPr marL="342900" marR="0" lvl="0" indent="-342900" algn="l" defTabSz="914400" rtl="0" eaLnBrk="0" fontAlgn="base" latinLnBrk="0" hangingPunct="0">
              <a:lnSpc>
                <a:spcPct val="15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WHO &lt;statement of the need&gt;</a:t>
            </a:r>
          </a:p>
          <a:p>
            <a:pPr marL="342900" marR="0" lvl="0" indent="-342900" algn="l" defTabSz="914400" rtl="0" eaLnBrk="0" fontAlgn="base" latinLnBrk="0" hangingPunct="0">
              <a:lnSpc>
                <a:spcPct val="15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THE &lt;product name&gt; </a:t>
            </a:r>
          </a:p>
          <a:p>
            <a:pPr marL="342900" marR="0" lvl="0" indent="-342900" algn="l" defTabSz="914400" rtl="0" eaLnBrk="0" fontAlgn="base" latinLnBrk="0" hangingPunct="0">
              <a:lnSpc>
                <a:spcPct val="15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IS A &lt;product category&gt;</a:t>
            </a:r>
          </a:p>
          <a:p>
            <a:pPr marL="342900" marR="0" lvl="0" indent="-342900" algn="l" defTabSz="914400" rtl="0" eaLnBrk="0" fontAlgn="base" latinLnBrk="0" hangingPunct="0">
              <a:lnSpc>
                <a:spcPct val="15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THAT &lt;key benefit&gt;</a:t>
            </a:r>
          </a:p>
          <a:p>
            <a:pPr marL="342900" marR="0" lvl="0" indent="-342900" algn="l" defTabSz="914400" rtl="0" eaLnBrk="0" fontAlgn="base" latinLnBrk="0" hangingPunct="0">
              <a:lnSpc>
                <a:spcPct val="15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UNLIKE &lt;primary competitor&gt;</a:t>
            </a:r>
          </a:p>
          <a:p>
            <a:pPr marL="342900" marR="0" lvl="0" indent="-342900" algn="l" defTabSz="914400" rtl="0" eaLnBrk="0" fontAlgn="base" latinLnBrk="0" hangingPunct="0">
              <a:lnSpc>
                <a:spcPct val="150000"/>
              </a:lnSpc>
              <a:spcBef>
                <a:spcPct val="20000"/>
              </a:spcBef>
              <a:spcAft>
                <a:spcPct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OUR PRODUCT &lt;further differentiation&gt;</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400" b="0" i="1"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rPr>
              <a:t>(From Geoffrey Moore, Crossing the Chasm)</a:t>
            </a:r>
            <a:endParaRPr kumimoji="0" lang="en-US" sz="14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endParaRPr>
          </a:p>
          <a:p>
            <a:pPr marL="171450" marR="0" lvl="0" indent="-171450" algn="l" defTabSz="914400" rtl="0" eaLnBrk="1" fontAlgn="auto" latinLnBrk="0" hangingPunct="1">
              <a:lnSpc>
                <a:spcPct val="100000"/>
              </a:lnSpc>
              <a:spcBef>
                <a:spcPct val="20000"/>
              </a:spcBef>
              <a:spcAft>
                <a:spcPts val="0"/>
              </a:spcAft>
              <a:buClr>
                <a:srgbClr val="879BAA"/>
              </a:buClr>
              <a:buSzTx/>
              <a:buFont typeface="Arial" pitchFamily="34" charset="0"/>
              <a:buChar char="•"/>
              <a:tabLst/>
              <a:defRPr/>
            </a:pPr>
            <a:endParaRPr kumimoji="0" lang="de-DE" sz="1800" b="0" i="0" u="none" strike="noStrike" kern="1200" cap="none" spc="0" normalizeH="0" baseline="0" noProof="0" dirty="0" smtClean="0">
              <a:ln>
                <a:noFill/>
              </a:ln>
              <a:solidFill>
                <a:schemeClr val="bg2">
                  <a:lumMod val="50000"/>
                </a:schemeClr>
              </a:solidFill>
              <a:effectLst/>
              <a:uLnTx/>
              <a:uFillTx/>
              <a:latin typeface="Arial" pitchFamily="34" charset="0"/>
              <a:cs typeface="Arial" pitchFamily="34" charset="0"/>
            </a:endParaRPr>
          </a:p>
        </p:txBody>
      </p:sp>
      <p:sp>
        <p:nvSpPr>
          <p:cNvPr id="8" name="Inhaltsplatzhalter 1"/>
          <p:cNvSpPr txBox="1">
            <a:spLocks/>
          </p:cNvSpPr>
          <p:nvPr/>
        </p:nvSpPr>
        <p:spPr>
          <a:xfrm>
            <a:off x="5927453" y="1622422"/>
            <a:ext cx="6018362"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Aharoni" pitchFamily="2" charset="-79"/>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haroni" pitchFamily="2" charset="-79"/>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Clr>
                <a:srgbClr val="879BAA"/>
              </a:buClr>
              <a:buFont typeface="Arial" pitchFamily="34" charset="0"/>
              <a:buNone/>
              <a:defRPr/>
            </a:pPr>
            <a:r>
              <a:rPr lang="en-US"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Example:</a:t>
            </a:r>
            <a:endParaRPr lang="cs-CZ"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endParaRPr>
          </a:p>
          <a:p>
            <a:pPr marL="0" indent="0" fontAlgn="auto">
              <a:spcAft>
                <a:spcPts val="0"/>
              </a:spcAft>
              <a:buClr>
                <a:srgbClr val="879BAA"/>
              </a:buClr>
              <a:buFont typeface="Arial" pitchFamily="34" charset="0"/>
              <a:buNone/>
              <a:defRPr/>
            </a:pPr>
            <a:endParaRPr lang="en-US"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endParaRP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For</a:t>
            </a:r>
            <a:r>
              <a:rPr lang="en-US" sz="2000" dirty="0" smtClean="0">
                <a:solidFill>
                  <a:schemeClr val="bg2">
                    <a:lumMod val="50000"/>
                  </a:schemeClr>
                </a:solidFill>
                <a:latin typeface="Arial" pitchFamily="34" charset="0"/>
                <a:cs typeface="Arial" pitchFamily="34" charset="0"/>
              </a:rPr>
              <a:t> the OEM,</a:t>
            </a:r>
            <a:endParaRPr lang="cs-CZ" sz="2000" dirty="0" smtClean="0">
              <a:solidFill>
                <a:schemeClr val="bg2">
                  <a:lumMod val="50000"/>
                </a:schemeClr>
              </a:solidFill>
              <a:latin typeface="Arial" pitchFamily="34" charset="0"/>
              <a:cs typeface="Arial" pitchFamily="34" charset="0"/>
            </a:endParaRP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who</a:t>
            </a:r>
            <a:r>
              <a:rPr lang="en-US" sz="2000" dirty="0" smtClean="0">
                <a:solidFill>
                  <a:schemeClr val="bg2">
                    <a:lumMod val="50000"/>
                  </a:schemeClr>
                </a:solidFill>
                <a:latin typeface="Arial" pitchFamily="34" charset="0"/>
                <a:cs typeface="Arial" pitchFamily="34" charset="0"/>
              </a:rPr>
              <a:t> wants to commission a drive,</a:t>
            </a:r>
            <a:endParaRPr lang="cs-CZ" sz="2000" dirty="0" smtClean="0">
              <a:solidFill>
                <a:schemeClr val="bg2">
                  <a:lumMod val="50000"/>
                </a:schemeClr>
              </a:solidFill>
              <a:latin typeface="Arial" pitchFamily="34" charset="0"/>
              <a:cs typeface="Arial" pitchFamily="34" charset="0"/>
            </a:endParaRP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the </a:t>
            </a:r>
            <a:r>
              <a:rPr lang="en-US" sz="2000" dirty="0" smtClean="0">
                <a:solidFill>
                  <a:schemeClr val="bg2">
                    <a:lumMod val="50000"/>
                  </a:schemeClr>
                </a:solidFill>
                <a:latin typeface="Arial" pitchFamily="34" charset="0"/>
                <a:cs typeface="Arial" pitchFamily="34" charset="0"/>
              </a:rPr>
              <a:t>trace functionality </a:t>
            </a: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is a</a:t>
            </a:r>
            <a:r>
              <a:rPr lang="en-US" sz="2000" dirty="0" smtClean="0">
                <a:solidFill>
                  <a:schemeClr val="bg2">
                    <a:lumMod val="50000"/>
                  </a:schemeClr>
                </a:solidFill>
                <a:latin typeface="Arial" pitchFamily="34" charset="0"/>
                <a:cs typeface="Arial" pitchFamily="34" charset="0"/>
              </a:rPr>
              <a:t> diagnostic support tool,</a:t>
            </a: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that can </a:t>
            </a:r>
            <a:r>
              <a:rPr lang="en-US" sz="2000" dirty="0" smtClean="0">
                <a:solidFill>
                  <a:schemeClr val="bg2">
                    <a:lumMod val="50000"/>
                  </a:schemeClr>
                </a:solidFill>
                <a:latin typeface="Arial" pitchFamily="34" charset="0"/>
                <a:cs typeface="Arial" pitchFamily="34" charset="0"/>
              </a:rPr>
              <a:t>drastically  reduce the commissioning time </a:t>
            </a:r>
          </a:p>
          <a:p>
            <a:pPr marL="0" indent="0" fontAlgn="auto">
              <a:spcAft>
                <a:spcPts val="0"/>
              </a:spcAft>
              <a:buClr>
                <a:srgbClr val="879BAA"/>
              </a:buClr>
              <a:buFont typeface="Arial" pitchFamily="34" charset="0"/>
              <a:buNone/>
              <a:defRPr/>
            </a:pPr>
            <a:r>
              <a:rPr lang="cs-CZ" sz="2000" b="1" dirty="0" smtClean="0">
                <a:solidFill>
                  <a:schemeClr val="bg2">
                    <a:lumMod val="50000"/>
                  </a:schemeClr>
                </a:solidFill>
                <a:latin typeface="Arial" pitchFamily="34" charset="0"/>
                <a:cs typeface="Arial" pitchFamily="34" charset="0"/>
              </a:rPr>
              <a:t>Unlike</a:t>
            </a:r>
            <a:r>
              <a:rPr lang="cs-CZ" sz="2000" dirty="0" smtClean="0">
                <a:solidFill>
                  <a:schemeClr val="bg2">
                    <a:lumMod val="50000"/>
                  </a:schemeClr>
                </a:solidFill>
                <a:latin typeface="Arial" pitchFamily="34" charset="0"/>
                <a:cs typeface="Arial" pitchFamily="34" charset="0"/>
              </a:rPr>
              <a:t> </a:t>
            </a:r>
            <a:r>
              <a:rPr lang="en-US" sz="2000" dirty="0" smtClean="0">
                <a:solidFill>
                  <a:schemeClr val="bg2">
                    <a:lumMod val="50000"/>
                  </a:schemeClr>
                </a:solidFill>
                <a:latin typeface="Arial" pitchFamily="34" charset="0"/>
                <a:cs typeface="Arial" pitchFamily="34" charset="0"/>
              </a:rPr>
              <a:t>the drive of company XXXX</a:t>
            </a:r>
          </a:p>
          <a:p>
            <a:pPr marL="0" indent="0" fontAlgn="auto">
              <a:spcAft>
                <a:spcPts val="0"/>
              </a:spcAft>
              <a:buClr>
                <a:srgbClr val="879BAA"/>
              </a:buClr>
              <a:buFont typeface="Arial" pitchFamily="34" charset="0"/>
              <a:buNone/>
              <a:defRPr/>
            </a:pPr>
            <a:r>
              <a:rPr lang="en-US" sz="2000" b="1" dirty="0" smtClean="0">
                <a:solidFill>
                  <a:schemeClr val="bg2">
                    <a:lumMod val="50000"/>
                  </a:schemeClr>
                </a:solidFill>
                <a:latin typeface="Arial" pitchFamily="34" charset="0"/>
                <a:cs typeface="Arial" pitchFamily="34" charset="0"/>
              </a:rPr>
              <a:t>Our</a:t>
            </a:r>
            <a:r>
              <a:rPr lang="en-US" sz="2000" dirty="0" smtClean="0">
                <a:solidFill>
                  <a:schemeClr val="bg2">
                    <a:lumMod val="50000"/>
                  </a:schemeClr>
                </a:solidFill>
                <a:latin typeface="Arial" pitchFamily="34" charset="0"/>
                <a:cs typeface="Arial" pitchFamily="34" charset="0"/>
              </a:rPr>
              <a:t> trace adjusts  automatically to the required recording time and …</a:t>
            </a:r>
            <a:endParaRPr lang="en-US" sz="2000" dirty="0">
              <a:solidFill>
                <a:schemeClr val="bg2">
                  <a:lumMod val="50000"/>
                </a:schemeClr>
              </a:solidFill>
              <a:latin typeface="Arial" pitchFamily="34" charset="0"/>
              <a:cs typeface="Arial" pitchFamily="34" charset="0"/>
            </a:endParaRPr>
          </a:p>
        </p:txBody>
      </p:sp>
      <p:cxnSp>
        <p:nvCxnSpPr>
          <p:cNvPr id="9" name="Gerade Verbindung 9"/>
          <p:cNvCxnSpPr/>
          <p:nvPr/>
        </p:nvCxnSpPr>
        <p:spPr>
          <a:xfrm>
            <a:off x="5498123" y="1540361"/>
            <a:ext cx="0" cy="4525963"/>
          </a:xfrm>
          <a:prstGeom prst="line">
            <a:avLst/>
          </a:prstGeom>
          <a:noFill/>
          <a:ln w="9525" cap="flat" cmpd="sng" algn="ctr">
            <a:solidFill>
              <a:schemeClr val="bg2">
                <a:lumMod val="50000"/>
              </a:schemeClr>
            </a:solidFill>
            <a:prstDash val="solid"/>
          </a:ln>
          <a:effectLst/>
        </p:spPr>
      </p:cxnSp>
      <p:sp>
        <p:nvSpPr>
          <p:cNvPr id="6" name="Rectangle 5"/>
          <p:cNvSpPr/>
          <p:nvPr/>
        </p:nvSpPr>
        <p:spPr>
          <a:xfrm>
            <a:off x="510344" y="620494"/>
            <a:ext cx="2561920" cy="523220"/>
          </a:xfrm>
          <a:prstGeom prst="rect">
            <a:avLst/>
          </a:prstGeom>
        </p:spPr>
        <p:txBody>
          <a:bodyPr wrap="none">
            <a:spAutoFit/>
          </a:bodyPr>
          <a:lstStyle/>
          <a:p>
            <a:r>
              <a:rPr lang="cs-CZ" sz="2800" b="1" dirty="0" smtClean="0">
                <a:solidFill>
                  <a:schemeClr val="bg2">
                    <a:lumMod val="50000"/>
                  </a:schemeClr>
                </a:solidFill>
              </a:rPr>
              <a:t>Elevator pitch</a:t>
            </a:r>
            <a:endParaRPr lang="en-US" sz="2800" b="1" dirty="0">
              <a:solidFill>
                <a:schemeClr val="bg2">
                  <a:lumMod val="50000"/>
                </a:schemeClr>
              </a:solidFill>
            </a:endParaRPr>
          </a:p>
        </p:txBody>
      </p:sp>
      <p:sp>
        <p:nvSpPr>
          <p:cNvPr id="10" name="Rectangle 9"/>
          <p:cNvSpPr/>
          <p:nvPr/>
        </p:nvSpPr>
        <p:spPr bwMode="auto">
          <a:xfrm>
            <a:off x="9448800" y="6013938"/>
            <a:ext cx="2497015" cy="844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err="1" smtClean="0">
              <a:solidFill>
                <a:schemeClr val="tx1"/>
              </a:solidFill>
            </a:endParaRPr>
          </a:p>
        </p:txBody>
      </p:sp>
      <p:pic>
        <p:nvPicPr>
          <p:cNvPr id="57346" name="Picture 2" descr="C:\Users\z001tydw\AppData\Local\Microsoft\Windows\Temporary Internet Files\Content.IE5\2UVEH6YD\achievement-703442_960_720[1].jpg"/>
          <p:cNvPicPr>
            <a:picLocks noChangeAspect="1" noChangeArrowheads="1"/>
          </p:cNvPicPr>
          <p:nvPr/>
        </p:nvPicPr>
        <p:blipFill>
          <a:blip r:embed="rId2" cstate="print"/>
          <a:srcRect/>
          <a:stretch>
            <a:fillRect/>
          </a:stretch>
        </p:blipFill>
        <p:spPr bwMode="auto">
          <a:xfrm>
            <a:off x="10562492" y="4949690"/>
            <a:ext cx="1383323" cy="1539401"/>
          </a:xfrm>
          <a:prstGeom prst="rect">
            <a:avLst/>
          </a:prstGeom>
          <a:noFill/>
        </p:spPr>
      </p:pic>
    </p:spTree>
    <p:extLst>
      <p:ext uri="{BB962C8B-B14F-4D97-AF65-F5344CB8AC3E}">
        <p14:creationId xmlns:p14="http://schemas.microsoft.com/office/powerpoint/2010/main" val="3119988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10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10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10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10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10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10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10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10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CDT_CUSTOMER" val="Siemens_I_2013_16x9"/>
  <p:tag name="CDT_CUSTOMER_NAME" val="Siemens AG, Industry Sector"/>
  <p:tag name="CDT_VERSION" val="4.1.2.0"/>
  <p:tag name="CDT_CREATORVERSION" val="4.1.2.0"/>
  <p:tag name="CDT_TEMPLATEVERSION" val="2.0.0"/>
  <p:tag name="CDT_LANGUAGE" val="1033"/>
  <p:tag name="CDT_FONTSET" val="Arial"/>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902&quot;/&gt;&lt;/object&gt;&lt;object type=&quot;3&quot; unique_id=&quot;10005&quot;&gt;&lt;property id=&quot;20148&quot; value=&quot;5&quot;/&gt;&lt;property id=&quot;20300&quot; value=&quot;Slide 2&quot;/&gt;&lt;property id=&quot;20307&quot; value=&quot;913&quot;/&gt;&lt;/object&gt;&lt;object type=&quot;3&quot; unique_id=&quot;10006&quot;&gt;&lt;property id=&quot;20148&quot; value=&quot;5&quot;/&gt;&lt;property id=&quot;20300&quot; value=&quot;Slide 3&quot;/&gt;&lt;property id=&quot;20307&quot; value=&quot;914&quot;/&gt;&lt;/object&gt;&lt;object type=&quot;3&quot; unique_id=&quot;10007&quot;&gt;&lt;property id=&quot;20148&quot; value=&quot;5&quot;/&gt;&lt;property id=&quot;20300&quot; value=&quot;Slide 4&quot;/&gt;&lt;property id=&quot;20307&quot; value=&quot;905&quot;/&gt;&lt;/object&gt;&lt;object type=&quot;3&quot; unique_id=&quot;10008&quot;&gt;&lt;property id=&quot;20148&quot; value=&quot;5&quot;/&gt;&lt;property id=&quot;20300&quot; value=&quot;Slide 5&quot;/&gt;&lt;property id=&quot;20307&quot; value=&quot;907&quot;/&gt;&lt;/object&gt;&lt;object type=&quot;3&quot; unique_id=&quot;10009&quot;&gt;&lt;property id=&quot;20148&quot; value=&quot;5&quot;/&gt;&lt;property id=&quot;20300&quot; value=&quot;Slide 6&quot;/&gt;&lt;property id=&quot;20307&quot; value=&quot;906&quot;/&gt;&lt;/object&gt;&lt;object type=&quot;3&quot; unique_id=&quot;10010&quot;&gt;&lt;property id=&quot;20148&quot; value=&quot;5&quot;/&gt;&lt;property id=&quot;20300&quot; value=&quot;Slide 7&quot;/&gt;&lt;property id=&quot;20307&quot; value=&quot;908&quot;/&gt;&lt;/object&gt;&lt;object type=&quot;3&quot; unique_id=&quot;10011&quot;&gt;&lt;property id=&quot;20148&quot; value=&quot;5&quot;/&gt;&lt;property id=&quot;20300&quot; value=&quot;Slide 8&quot;/&gt;&lt;property id=&quot;20307&quot; value=&quot;909&quot;/&gt;&lt;/object&gt;&lt;object type=&quot;3&quot; unique_id=&quot;10012&quot;&gt;&lt;property id=&quot;20148&quot; value=&quot;5&quot;/&gt;&lt;property id=&quot;20300&quot; value=&quot;Slide 9&quot;/&gt;&lt;property id=&quot;20307&quot; value=&quot;910&quot;/&gt;&lt;/object&gt;&lt;object type=&quot;3&quot; unique_id=&quot;10013&quot;&gt;&lt;property id=&quot;20148&quot; value=&quot;5&quot;/&gt;&lt;property id=&quot;20300&quot; value=&quot;Slide 10&quot;/&gt;&lt;property id=&quot;20307&quot; value=&quot;911&quot;/&gt;&lt;/object&gt;&lt;object type=&quot;3&quot; unique_id=&quot;10014&quot;&gt;&lt;property id=&quot;20148&quot; value=&quot;5&quot;/&gt;&lt;property id=&quot;20300&quot; value=&quot;Slide 11&quot;/&gt;&lt;property id=&quot;20307&quot; value=&quot;912&quot;/&gt;&lt;/object&gt;&lt;/object&gt;&lt;/object&gt;&lt;/database&gt;"/>
  <p:tag name="SECTOMILLISECCONVERTED"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326,7-960,5"/>
  <p:tag name="CDT_MASTERSHAPE2" val="11:0-0-326,7-960,5"/>
  <p:tag name="CDT_MASTERSHAPE3" val="57350:326,7-26,62496-68,50504-933,8749"/>
  <p:tag name="CDT_MASTERSHAPE4" val="57351:295,7487-26,62496-30,95134-933,8749"/>
  <p:tag name="CDT_MASTERSHAPE5" val="12:0-480,25-0,1250394-0,1250394"/>
  <p:tag name="CDT_MASTERSHAPE6" val="13:0-49,37504-76,20732-136,063"/>
  <p:tag name="CDT_MASTERSHAPE7" val="14:485,5-0-34-960,5"/>
  <p:tag name="CDT_MASTERSHAPE8" val="10:485,5-695,75-34-264,75"/>
</p:tagLst>
</file>

<file path=ppt/tags/tag1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406,08-960,5"/>
  <p:tag name="CDT_MASTERSHAPE2" val="13:0-0-406,08-960,5"/>
  <p:tag name="CDT_MASTERSHAPE3" val="57350:337,575-26,62496-68,50504-933,8749"/>
  <p:tag name="CDT_MASTERSHAPE4" val="57351:406,08-26,62496-30,95134-933,8749"/>
  <p:tag name="CDT_MASTERSHAPE5" val="11:0-480,25-0,1250394-0,1250394"/>
  <p:tag name="CDT_MASTERSHAPE6" val="14:0-49,37504-76,20732-136,063"/>
  <p:tag name="CDT_MASTERSHAPE7" val="15:485,5-0-34-960,5"/>
  <p:tag name="CDT_MASTERSHAPE8" val="12:485,5-695,75-34-264,75"/>
</p:tagLst>
</file>

<file path=ppt/tags/tag1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190,6199-26,62496-99,70441-933,8749"/>
  <p:tag name="CDT_MASTERSHAPE4" val="11:0-480,25-0,1250394-0,1250394"/>
  <p:tag name="CDT_MASTERSHAPE5" val="12:0-49,37504-76,20732-136,063"/>
  <p:tag name="CDT_MASTERSHAPE6" val="15:485,5-0-34-960,5"/>
  <p:tag name="CDT_MASTERSHAPE7" val="57351:190,62-26,62504-30,95134-933,8749"/>
  <p:tag name="CDT_MASTERSHAPE8" val="13:485,5-695,75-34-264,75"/>
</p:tagLst>
</file>

<file path=ppt/tags/tag1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235,2668-26,62496-99,70441-933,8749"/>
  <p:tag name="CDT_MASTERSHAPE4" val="11:0-480,25-0,1250394-0,1250394"/>
  <p:tag name="CDT_MASTERSHAPE5" val="13:0-49,37504-76,20732-136,063"/>
  <p:tag name="CDT_MASTERSHAPE6" val="15:485,5-0-34-960,5"/>
  <p:tag name="CDT_MASTERSHAPE7" val="57351:304-26,62504-30,95134-933,8749"/>
  <p:tag name="CDT_MASTERSHAPE8" val="12:485,5-695,75-34-264,75"/>
</p:tagLst>
</file>

<file path=ppt/tags/tag1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326,75-960,5"/>
  <p:tag name="CDT_MASTERSHAPE2" val="57350:326,7-26,62504-68,50504-933,8749"/>
  <p:tag name="CDT_MASTERSHAPE3" val="57351:295,7487-26,62504-30,95134-933,8749"/>
  <p:tag name="CDT_MASTERSHAPE4" val="6:0-480,25-0,1250394-0,1250394"/>
  <p:tag name="CDT_MASTERSHAPE5" val="8:0-809,1249-63,37504-113,375"/>
</p:tagLst>
</file>

<file path=ppt/tags/tag1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406,5005-960,5"/>
  <p:tag name="CDT_MASTERSHAPE2" val="57350:337,575-26,62504-68,50504-933,8749"/>
  <p:tag name="CDT_MASTERSHAPE3" val="57351:406,08-26,62504-30,95134-933,8749"/>
  <p:tag name="CDT_MASTERSHAPE4" val="6:0-480,25-0,1250394-0,1250394"/>
  <p:tag name="CDT_MASTERSHAPE5" val="9:0-809,1249-63,37504-113,375"/>
</p:tagLst>
</file>

<file path=ppt/tags/tag1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5:111,25-366,85-374,25-593,65"/>
  <p:tag name="CDT_MASTERSHAPE2" val="13:111,25-366,8501-374,25-593,6499"/>
  <p:tag name="CDT_MASTERSHAPE3" val="2:0-0-99,87504-960,5"/>
  <p:tag name="CDT_MASTERSHAPE4" val="11:111,25-0-374,25-355,51"/>
</p:tagLst>
</file>

<file path=ppt/tags/tag1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13:111,25-49,37504-374,25-306,1349"/>
  <p:tag name="CDT_MASTERSHAPE3" val="5:111,25-366,85-374,25-593,65"/>
</p:tagLst>
</file>

<file path=ppt/tags/tag1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Lst>
</file>

<file path=ppt/tags/tag1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Lst>
</file>

<file path=ppt/tags/tag2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430,875"/>
  <p:tag name="CDT_MASTERSHAPE3" val="4:111,25-491,625-374,25-430,875"/>
</p:tagLst>
</file>

<file path=ppt/tags/tag2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Lst>
</file>

<file path=ppt/tags/tag2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83,5"/>
  <p:tag name="CDT_MASTERSHAPE3" val="13:111,25-344,125-374,25-283,4646"/>
  <p:tag name="CDT_MASTERSHAPE4" val="12:111,25-639,0355-374,25-283,4646"/>
</p:tagLst>
</file>

<file path=ppt/tags/tag2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430,875"/>
  <p:tag name="CDT_MASTERSHAPE3" val="4:111,25-491,625-181,375-430,875"/>
  <p:tag name="CDT_MASTERSHAPE4" val="5:304-49,37504-181,5-430,875"/>
  <p:tag name="CDT_MASTERSHAPE5" val="6:304-491,625-181,5-430,875"/>
</p:tagLst>
</file>

<file path=ppt/tags/tag2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5:111,25-820,4528-374,25-102,0472"/>
</p:tagLst>
</file>

<file path=ppt/tags/tag2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 name="CDT_MASTERSHAPE3" val="5:111,25-820,4528-374,25-102,0472"/>
</p:tagLst>
</file>

<file path=ppt/tags/tag2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 name="CDT_MASTERSHAPE3" val="6:111,25-820,4528-374,25-102,0472"/>
</p:tagLst>
</file>

<file path=ppt/tags/tag2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317,4803"/>
  <p:tag name="CDT_MASTERSHAPE3" val="13:111,25-378,2697-374,25-317,4803"/>
  <p:tag name="CDT_MASTERSHAPE4" val="6:111,25-820,4528-374,25-102,0472"/>
</p:tagLst>
</file>

<file path=ppt/tags/tag2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04,0945"/>
  <p:tag name="CDT_MASTERSHAPE3" val="13:111,25-264,7559-374,25-215,4941"/>
  <p:tag name="CDT_MASTERSHAPE4" val="12:111,25-491,625-374,25-204,125"/>
  <p:tag name="CDT_MASTERSHAPE5" val="7:111,25-820,4528-374,25-102,0472"/>
</p:tagLst>
</file>

<file path=ppt/tags/tag3.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0"/>
  <p:tag name="CDT_PROT_LEFT" val="0"/>
  <p:tag name="CDT_PROT_WIDTH" val="960,5"/>
  <p:tag name="CDT_PROT_HEIGHT" val="99,87504"/>
  <p:tag name="CDT_DELETE_ONEVENT_NEWPRES" val="False"/>
</p:tagLst>
</file>

<file path=ppt/tags/tag3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 name="CDT_MASTERSHAPE4" val="6:111,25-820,4528-374,25-102,0472"/>
</p:tagLst>
</file>

<file path=ppt/tags/tag3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317,4803"/>
  <p:tag name="CDT_MASTERSHAPE3" val="13:111,25-378,2696-181,375-317,4803"/>
  <p:tag name="CDT_MASTERSHAPE4" val="12:304-49,37504-181,5-317,4803"/>
  <p:tag name="CDT_MASTERSHAPE5" val="15:304-378,2697-181,5-317,4803"/>
  <p:tag name="CDT_MASTERSHAPE6" val="10:111,25-820,4528-374,25-102,0472"/>
</p:tagLst>
</file>

<file path=ppt/tags/tag3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99,87504-960,5"/>
  <p:tag name="CDT_MASTERSHAPE2" val="3078:0-0-99,87504-960,5"/>
  <p:tag name="CDT_MASTERSHAPE3" val="3079:111,25-49,37504-374,25-646,3749"/>
  <p:tag name="CDT_MASTERSHAPE4" val="10:0-809,1142-63,50622-113,3858"/>
  <p:tag name="CDT_MASTERSHAPE5" val="16:485,5-0-34-960,5"/>
  <p:tag name="CDT_MASTERSHAPE6" val="17:519,5-0-20,5-309,6244"/>
  <p:tag name="CDT_MASTERSHAPE7" val="18:519,5-0-20,5-138,9988"/>
  <p:tag name="CDT_MASTERSHAPE8" val="19:519,5-298,2492-20,5-662,2507"/>
  <p:tag name="CDT_MASTERSHAPE9" val="20:0-480,25-0,1250394-0,1250394"/>
  <p:tag name="CDT_MASTERSHAPE10" val="3072:0-0-0-0"/>
  <p:tag name="CDT_MASTERSHAPE11" val="3073:0-0-0-0"/>
  <p:tag name="CDT_MASTERSHAPE12" val="3074:0-0-0-0"/>
  <p:tag name="CDT_MASTERSHAPE13" val="3075:0-0-0-0"/>
  <p:tag name="CDT_MASTERSHAPE14" val="3076:0-0-0-0"/>
  <p:tag name="CDT_MASTERSHAPE15" val="3077:0-0-0-0"/>
  <p:tag name="CDT_MASTERSHAPE16" val="3080:0-0-0-0"/>
  <p:tag name="CDT_MASTERSHAPE17" val="3081:0-0-0-0"/>
  <p:tag name="CDT_MASTERSHAPE18" val="3082:0-0-0-0"/>
  <p:tag name="CDT_MASTERSHAPE19" val="3083:0-0-0-0"/>
  <p:tag name="CDT_MASTERSHAPE20" val="3084:0-0-0-0"/>
  <p:tag name="CDT_MASTERSHAPE21" val="3085:0-0-0-0"/>
  <p:tag name="CDT_MASTERSHAPE22" val="3086:0-0-0-0"/>
  <p:tag name="CDT_MASTERSHAPE23" val="3087:0-0-0-0"/>
  <p:tag name="CDT_MASTERSHAPE24" val="3088:0-0-0-0"/>
  <p:tag name="CDT_MASTERSHAPE25" val="3089:0-0-0-0"/>
  <p:tag name="CDT_MASTERSHAPE26" val="3090:0-0-0-0"/>
  <p:tag name="CDT_MASTERSHAPE27" val="3091:0-0-0-0"/>
  <p:tag name="CDT_MASTERSHAPE28" val="3092:0-0-0-0"/>
  <p:tag name="CDT_MASTERSHAPE29" val="3093:0-0-0-0"/>
  <p:tag name="CDT_MASTERSHAPE30" val="3094:0-0-0-0"/>
  <p:tag name="CDT_MASTERSHAPE31" val="3095:0-0-0-0"/>
  <p:tag name="CDT_MASTERSHAPE32" val="3096:0-0-0-0"/>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PROT" val="3"/>
  <p:tag name="CDT_PROT_TOP" val="0"/>
  <p:tag name="CDT_PROT_LEFT" val="809,1249"/>
  <p:tag name="CDT_PROT_WIDTH" val="113,375"/>
  <p:tag name="CDT_PROT_HEIGHT" val="63,37504"/>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DELETE_ONEVENT_NEWPRES" val="False"/>
  <p:tag name="CDT_PROT" val="2"/>
  <p:tag name="CDT_PROT_TOP" val="0"/>
  <p:tag name="CDT_PROT_LEFT" val="0"/>
  <p:tag name="CDT_PROT_WIDTH" val="960,5"/>
  <p:tag name="CDT_PROT_HEIGHT" val="99,87504"/>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a6qAiYeRwk6zgtYtU6LDJw"/>
</p:tagLst>
</file>

<file path=ppt/tags/tag4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PROT" val="3"/>
  <p:tag name="CDT_PROT_TOP" val="0"/>
  <p:tag name="CDT_PROT_LEFT" val="42,5"/>
  <p:tag name="CDT_PROT_WIDTH" val="136,063"/>
  <p:tag name="CDT_PROT_HEIGHT" val="76,20732"/>
  <p:tag name="CDT_FILLUNVISIBLE" val="True"/>
  <p:tag name="CDT_LINEUNVISIBLE" val="True"/>
  <p:tag name="THINKCELLSHAPEDONOTDELETE" val="pM66WrrBe1EyZXvJcEXDRbA"/>
</p:tagLst>
</file>

<file path=ppt/tags/tag4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AUTODIALOG" val="1"/>
  <p:tag name="CDT_EXTCOL" val="True"/>
  <p:tag name="CDT_COLTX_NEW" val="25"/>
  <p:tag name="CDT_TARGETSHAPE_NEW" val="4"/>
  <p:tag name="CDT_PROT" val="3"/>
  <p:tag name="CDT_PROT_TOP" val="485,5"/>
  <p:tag name="CDT_PROT_LEFT" val="484,75"/>
  <p:tag name="CDT_PROT_WIDTH" val="235,25"/>
  <p:tag name="CDT_PROT_HEIGHT" val="34"/>
  <p:tag name="CDT_FILLUNVISIBLE" val="True"/>
  <p:tag name="CDT_LINEUNVISIBLE" val="True"/>
  <p:tag name="THINKCELLSHAPEDONOTDELETE" val="pGv4wEqcTcEGtqupygDJM1g"/>
</p:tagLst>
</file>

<file path=ppt/tags/tag49.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EXTCOL" val="True"/>
  <p:tag name="CDT_COLTX_NEW" val="26"/>
  <p:tag name="CDT_TARGETSHAPE_NEW" val="2"/>
  <p:tag name="CDT_PROT" val="3"/>
  <p:tag name="CDT_PROT_TOP" val="0"/>
  <p:tag name="CDT_PROT_LEFT" val="360"/>
  <p:tag name="CDT_PROT_WIDTH" val="0,1250394"/>
  <p:tag name="CDT_PROT_HEIGHT" val="0,1250394"/>
  <p:tag name="CDT_FILLUNVISIBLE" val="True"/>
  <p:tag name="CDT_LINEUNVISIBLE" val="True"/>
  <p:tag name="THINKCELLSHAPEDONOTDELETE" val="pprfVGdtpGkumOc0duGbj5w"/>
</p:tagLst>
</file>

<file path=ppt/tags/tag5.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NlymtD.k.sE7WHcDC_r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yTxuZj_Q0yBcTixK80tCA"/>
</p:tagLst>
</file>

<file path=ppt/tags/tag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PROT" val="3"/>
  <p:tag name="CDT_PROT_TOP" val="0"/>
  <p:tag name="CDT_PROT_LEFT" val="809,1142"/>
  <p:tag name="CDT_PROT_WIDTH" val="113,3858"/>
  <p:tag name="CDT_PROT_HEIGHT" val="63,50622"/>
</p:tagLst>
</file>

<file path=ppt/tags/tag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4"/>
  <p:tag name="CDT_TARGETSHAPE_NEW" val="1"/>
  <p:tag name="CDT_PROT" val="3"/>
  <p:tag name="CDT_PROT_TOP" val="485,5"/>
  <p:tag name="CDT_PROT_LEFT" val="0"/>
  <p:tag name="CDT_PROT_WIDTH" val="960,5"/>
  <p:tag name="CDT_PROT_HEIGHT" val="34"/>
</p:tagLst>
</file>

<file path=ppt/tags/tag8.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9"/>
  <p:tag name="CDT_PROT" val="3"/>
  <p:tag name="CDT_PROT_TOP" val="519,5"/>
  <p:tag name="CDT_PROT_LEFT" val="298,2492"/>
  <p:tag name="CDT_PROT_WIDTH" val="662,2507"/>
  <p:tag name="CDT_PROT_HEIGHT" val="20,5"/>
</p:tagLst>
</file>

<file path=ppt/tags/tag9.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heme/theme1.xml><?xml version="1.0" encoding="utf-8"?>
<a:theme xmlns:a="http://schemas.openxmlformats.org/drawingml/2006/main" name="TP585-006_Congleton_Presentation_Template_2015">
  <a:themeElements>
    <a:clrScheme name="Siemens AG">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641946"/>
      </a:folHlink>
    </a:clrScheme>
    <a:fontScheme name="Siem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err="1" smtClean="0">
            <a:solidFill>
              <a:schemeClr val="tx1"/>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ヒラギノ角ゴ Pro W3" charset="0"/>
          </a:defRPr>
        </a:defPPr>
      </a:lstStyle>
    </a:lnDef>
    <a:txDef>
      <a:spPr>
        <a:noFill/>
      </a:spPr>
      <a:bodyPr wrap="square" lIns="0" tIns="0" rIns="0" bIns="0" rtlCol="0">
        <a:spAutoFit/>
      </a:bodyPr>
      <a:lstStyle>
        <a:defPPr>
          <a:lnSpc>
            <a:spcPct val="110000"/>
          </a:lnSpc>
          <a:spcBef>
            <a:spcPts val="0"/>
          </a:spcBef>
          <a:defRPr sz="1200" dirty="0" err="1" smtClean="0">
            <a:solidFill>
              <a:schemeClr val="tx1"/>
            </a:solidFill>
          </a:defRPr>
        </a:defPPr>
      </a:lstStyle>
    </a:txDef>
  </a:objectDefaults>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B493881CA7A440A91F38099B2A6D91" ma:contentTypeVersion="8" ma:contentTypeDescription="Create a new document." ma:contentTypeScope="" ma:versionID="144b0ef1daa9596f65af1ab0d9419b3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13D71-9E6A-41B4-9006-2FA9588EF7BE}">
  <ds:schemaRefs>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2DC61D11-EE59-4E1F-93AC-85DAAE2764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F75EE90-B693-497A-AC38-9293990B0B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Executive</Template>
  <TotalTime>0</TotalTime>
  <Words>1103</Words>
  <Application>Microsoft Office PowerPoint</Application>
  <PresentationFormat>Custom</PresentationFormat>
  <Paragraphs>231</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TP585-006_Congleton_Presentation_Template_2015</vt:lpstr>
      <vt:lpstr>think-cell Slide</vt:lpstr>
      <vt:lpstr>PowerPoint Presentation</vt:lpstr>
      <vt:lpstr>PowerPoint Presentation</vt:lpstr>
      <vt:lpstr>PowerPoint Presentation</vt:lpstr>
      <vt:lpstr>.</vt:lpstr>
      <vt:lpstr>.</vt:lpstr>
      <vt:lpstr>.</vt:lpstr>
      <vt:lpstr>.</vt:lpstr>
      <vt:lpstr>.</vt:lpstr>
      <vt:lpstr>.</vt:lpstr>
      <vt:lpstr>.</vt:lpstr>
      <vt:lpstr>PowerPoint Presentation</vt:lpstr>
      <vt:lpstr>PowerPoint Presentation</vt:lpstr>
      <vt:lpstr>PowerPoint Presentation</vt:lpstr>
      <vt:lpstr>.</vt:lpstr>
      <vt:lpstr>.</vt:lpstr>
      <vt:lpstr>.</vt:lpstr>
      <vt:lpstr>PowerPoint Presentation</vt:lpstr>
      <vt:lpstr>.</vt:lpstr>
      <vt:lpstr>.</vt:lpstr>
      <vt:lpstr>PowerPoint Presentation</vt:lpstr>
    </vt:vector>
  </TitlesOfParts>
  <Company>Siemens AG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Congleton Presentation Template</dc:title>
  <dc:creator>gb7edws2</dc:creator>
  <cp:keywords>C_Unrestricted</cp:keywords>
  <cp:lastModifiedBy>Goldman, Gil (CT RDA DS EU CZ PD AP 2)</cp:lastModifiedBy>
  <cp:revision>143</cp:revision>
  <cp:lastPrinted>2012-10-29T09:59:01Z</cp:lastPrinted>
  <dcterms:created xsi:type="dcterms:W3CDTF">2015-06-08T10:58:06Z</dcterms:created>
  <dcterms:modified xsi:type="dcterms:W3CDTF">2018-08-21T09:41:50Z</dcterms:modified>
  <dc:language>English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Release date">
    <vt:lpwstr>June 2013</vt:lpwstr>
  </property>
  <property fmtid="{D5CDD505-2E9C-101B-9397-08002B2CF9AE}" pid="4" name="Office version">
    <vt:lpwstr>2007/2010</vt:lpwstr>
  </property>
  <property fmtid="{D5CDD505-2E9C-101B-9397-08002B2CF9AE}" pid="5" name="Release version">
    <vt:lpwstr>2.0.1</vt:lpwstr>
  </property>
  <property fmtid="{D5CDD505-2E9C-101B-9397-08002B2CF9AE}" pid="6" name="Department">
    <vt:lpwstr>Sitewide</vt:lpwstr>
  </property>
  <property fmtid="{D5CDD505-2E9C-101B-9397-08002B2CF9AE}" pid="7" name="Version Number">
    <vt:lpwstr>1</vt:lpwstr>
  </property>
  <property fmtid="{D5CDD505-2E9C-101B-9397-08002B2CF9AE}" pid="8" name="Owner">
    <vt:lpwstr>1122</vt:lpwstr>
  </property>
  <property fmtid="{D5CDD505-2E9C-101B-9397-08002B2CF9AE}" pid="9" name="Process Reference">
    <vt:lpwstr>;#Support Processes - Communication;#</vt:lpwstr>
  </property>
  <property fmtid="{D5CDD505-2E9C-101B-9397-08002B2CF9AE}" pid="10" name="V3Comments">
    <vt:lpwstr/>
  </property>
  <property fmtid="{D5CDD505-2E9C-101B-9397-08002B2CF9AE}" pid="11" name="ContentType">
    <vt:lpwstr>Document</vt:lpwstr>
  </property>
  <property fmtid="{D5CDD505-2E9C-101B-9397-08002B2CF9AE}" pid="12" name="Description0">
    <vt:lpwstr>Congleton Presentation Template</vt:lpwstr>
  </property>
  <property fmtid="{D5CDD505-2E9C-101B-9397-08002B2CF9AE}" pid="13" name="Date of Release">
    <vt:lpwstr>2015-03-16T00:00:00Z</vt:lpwstr>
  </property>
  <property fmtid="{D5CDD505-2E9C-101B-9397-08002B2CF9AE}" pid="14" name="Retired">
    <vt:lpwstr>0</vt:lpwstr>
  </property>
  <property fmtid="{D5CDD505-2E9C-101B-9397-08002B2CF9AE}" pid="15" name="Document no.">
    <vt:lpwstr>TP585-006</vt:lpwstr>
  </property>
  <property fmtid="{D5CDD505-2E9C-101B-9397-08002B2CF9AE}" pid="16" name="display_urn:schemas-microsoft-com:office:office#Owner">
    <vt:lpwstr>Edwards, Suzanne</vt:lpwstr>
  </property>
  <property fmtid="{D5CDD505-2E9C-101B-9397-08002B2CF9AE}" pid="17" name="Change History">
    <vt:lpwstr>Version 1, review number: Congleton-2501.</vt:lpwstr>
  </property>
  <property fmtid="{D5CDD505-2E9C-101B-9397-08002B2CF9AE}" pid="18" name="_AdHocReviewCycleID">
    <vt:i4>-1361018340</vt:i4>
  </property>
  <property fmtid="{D5CDD505-2E9C-101B-9397-08002B2CF9AE}" pid="19" name="_NewReviewCycle">
    <vt:lpwstr/>
  </property>
  <property fmtid="{D5CDD505-2E9C-101B-9397-08002B2CF9AE}" pid="20" name="_EmailSubject">
    <vt:lpwstr>Agile Site Training</vt:lpwstr>
  </property>
  <property fmtid="{D5CDD505-2E9C-101B-9397-08002B2CF9AE}" pid="21" name="_AuthorEmail">
    <vt:lpwstr>marlene.kreyenberg.ext@siemens.com</vt:lpwstr>
  </property>
  <property fmtid="{D5CDD505-2E9C-101B-9397-08002B2CF9AE}" pid="22" name="_AuthorEmailDisplayName">
    <vt:lpwstr>Kreyenberg Marlene</vt:lpwstr>
  </property>
  <property fmtid="{D5CDD505-2E9C-101B-9397-08002B2CF9AE}" pid="23" name="Document Confidentiality">
    <vt:lpwstr>Unrestricted</vt:lpwstr>
  </property>
  <property fmtid="{D5CDD505-2E9C-101B-9397-08002B2CF9AE}" pid="24" name="ContentTypeId">
    <vt:lpwstr>0x010100E9B493881CA7A440A91F38099B2A6D91</vt:lpwstr>
  </property>
</Properties>
</file>