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62" r:id="rId5"/>
    <p:sldId id="265" r:id="rId6"/>
    <p:sldId id="266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5A345-03B4-4DF1-8132-044CD8D1D6AE}" type="datetimeFigureOut">
              <a:rPr lang="en-US" smtClean="0"/>
              <a:t>2018-06-09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B7B0-84DB-4359-A2CF-678374D2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E1B1-61BC-4F5F-ACDF-27529077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5C9F-8DAE-43EE-8D3D-D07FBE0D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D33A-4EAD-472C-A52A-03CB1D4C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FB5C-A2D7-4F98-A06A-5F5838F3D20B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C06C-07E9-4E9C-8DEE-2D4317CC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1F9D-992E-48B2-B263-7C5C5212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0697-C9A3-413A-8023-86ED445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BECD0-D0E8-4658-B279-6294799B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3D41-2E5D-4FDF-B2C9-92C27E3B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BFB3-09AB-4D4E-914D-B2D6379CC03D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13A4-AADD-491D-94C8-781A15A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33F5-1595-4E0F-A5AE-40BEC6A8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D10EC-05EF-4121-80F7-51294BC9D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78960-4AE0-4AED-8078-3388A8C0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3848-EB4B-45FE-8CEC-DE022E97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7FDC-AD35-4C7A-994E-A136DAA4A537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0FEC-82B8-483C-BBA1-F7301888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8BA3-D026-447E-B9F5-57E53184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2747-5407-4784-BB87-936EB520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F0D0-461A-4D21-84EA-D24720E6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4220-93DC-4707-82E7-C0D3E4E1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8557-2D57-44B0-959D-36ACF6292CED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F720-2196-4BC0-A7F3-3A269755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89DF-B30C-44F5-8667-881340FE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FDB2-013E-496F-8E7A-D676C551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2A67-F8EE-4C15-8047-358BB061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8A6E-825C-413D-857E-76E5F5F2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A7EA-FF69-47F6-ADCD-E76E3E63F166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2557-2E8D-4DA0-93F2-DA90DBB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6723-B862-4392-9B34-DA1F0C5B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ECE-5208-403A-A111-2236D25B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C6AB-9029-4DDF-BA51-446A6DA8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66CF-7860-4883-BA7A-E862CB19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A641E-0446-4672-B5B7-FB9A9EEB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EEB6-3D85-494B-B154-427AFD02B3B7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360C-2180-4A1A-A7D9-2DCE602A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5A7E-D761-4411-AD97-50F92BC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E40F-0ECB-47CA-8F82-CAF3030D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14FD-B574-4485-883A-548E577D0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BA9B-B513-464E-9790-8CA28E32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8D818-8A63-4655-84F6-00FA20D6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8AF45-424C-414B-AF55-243E07D64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ECCA3-A8C1-480B-AFA8-F16AFFB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6-0A3B-4054-A419-7B62F1D560DE}" type="datetime1">
              <a:rPr lang="en-US" smtClean="0"/>
              <a:t>2018-06-09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528C-BBD8-4215-BB6F-B8E6BCA9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A49-D391-4BFC-8C42-300B6063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4109-3E32-463F-B31A-D33E66A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72D9-B39D-42EE-943D-E4B8422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56E-0202-42A6-9508-A8042A8B27C9}" type="datetime1">
              <a:rPr lang="en-US" smtClean="0"/>
              <a:t>2018-06-09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51FC-2241-4C63-ACD5-BCBBC25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EDFB-5756-4286-B7FE-0CC4F499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32D01-08C7-4873-82A2-16AF12CC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A80-ADD6-445E-9993-A6EF78831A09}" type="datetime1">
              <a:rPr lang="en-US" smtClean="0"/>
              <a:t>2018-06-09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4EE88-EDBC-468E-861D-C1FC7550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F4E4-C254-499F-A78A-A306393B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E8C-97D3-4616-AD6F-519AF962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0501-9F25-44C9-996C-4E16215D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1E7F0-5884-4A79-90CF-FDD2756E4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671B-3B9C-4832-B65D-F9C39DAA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C3CA-3685-4485-BA74-B7C9991C1B9E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E7B3-04E7-4950-A6B5-3E8DD45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7A9A-5168-41F8-8473-B40CB941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0C2-93F4-46B4-A78B-DA7C9DF3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B6F4D-1239-4A60-952D-0BA462CF1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A8C9-D537-44DD-8604-E4E56389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1EEC-01F3-460D-AAFA-3A7D44AB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EED5-7A16-4460-9374-0E747D6194E2}" type="datetime1">
              <a:rPr lang="en-US" smtClean="0"/>
              <a:t>2018-06-09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0B32-3038-4744-948C-A37858B8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4976-CF7C-43DE-9C7D-9F629014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FB7CD-426F-4C20-9399-DD7DB52D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0D9-9BF1-4382-8414-B6B84608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8FD6-649B-491A-94B0-9A893F77D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ED7F-22E5-4B0B-91DA-4A3415C57516}" type="datetime1">
              <a:rPr lang="en-US" smtClean="0"/>
              <a:t>2018-06-09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A3A1-DD90-41EF-AAD3-FD0CA9471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E62F-64EA-49B8-9723-04D3BFFCC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063B-A75C-4963-B39E-9F4A7E238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72FEF-C4BA-4410-84E8-313801FF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9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25748-3B98-4F16-9F24-8FBF766C6882}"/>
              </a:ext>
            </a:extLst>
          </p:cNvPr>
          <p:cNvSpPr txBox="1"/>
          <p:nvPr/>
        </p:nvSpPr>
        <p:spPr>
          <a:xfrm>
            <a:off x="350061" y="1834917"/>
            <a:ext cx="5123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Ethanol Content Measurement in Micro-brewed beer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15D47-443A-41D8-A9F2-5A3E0C8A4515}"/>
              </a:ext>
            </a:extLst>
          </p:cNvPr>
          <p:cNvSpPr txBox="1"/>
          <p:nvPr/>
        </p:nvSpPr>
        <p:spPr>
          <a:xfrm>
            <a:off x="495834" y="6109252"/>
            <a:ext cx="48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Bsc</a:t>
            </a:r>
            <a:r>
              <a:rPr lang="en-US" sz="24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. Gil Goldman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85FDF-E66E-45D3-8BA8-994F76F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43FED-E0BC-4FF4-A698-3D27C50D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5" b="35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716D6-1E68-4EEB-9AAA-025CC0276E8F}"/>
              </a:ext>
            </a:extLst>
          </p:cNvPr>
          <p:cNvSpPr txBox="1"/>
          <p:nvPr/>
        </p:nvSpPr>
        <p:spPr>
          <a:xfrm>
            <a:off x="8341122" y="496651"/>
            <a:ext cx="3638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Happy to answer any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5293-EF7E-453E-BE63-9CB47BA8E04E}"/>
              </a:ext>
            </a:extLst>
          </p:cNvPr>
          <p:cNvSpPr txBox="1"/>
          <p:nvPr/>
        </p:nvSpPr>
        <p:spPr>
          <a:xfrm>
            <a:off x="7934177" y="5534561"/>
            <a:ext cx="4452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Title by Patrick Fore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Bottles by Adam Wilson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Brewery by Jeff Frank on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Unsplash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Hydrometer by David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Blaikie</a:t>
            </a:r>
            <a:endParaRPr lang="en-US" sz="16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pPr algn="ctr"/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Closing Beer by Lukas from </a:t>
            </a:r>
            <a:r>
              <a:rPr lang="en-US" sz="1600" dirty="0" err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Pexels</a:t>
            </a:r>
            <a:r>
              <a:rPr lang="en-US" sz="1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4A6B65-96EA-41E4-89E8-778870DE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3F4D5-5E4C-461C-9D24-07F9B71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r="-1" b="858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37A88-286F-476A-AEFF-8C23C9DC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492" y="2365589"/>
            <a:ext cx="4645250" cy="212682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Thousands of liters of beer go wasted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5ACDC-3FD7-417B-9181-993CE1AD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0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D6FBD34D-F56C-46C8-B387-C5FB31FE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r="-1" b="20970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028E4-42B2-4520-B06C-255FB340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608498"/>
            <a:ext cx="5006336" cy="1325563"/>
          </a:xfrm>
        </p:spPr>
        <p:txBody>
          <a:bodyPr>
            <a:normAutofit/>
          </a:bodyPr>
          <a:lstStyle/>
          <a:p>
            <a:r>
              <a:rPr lang="en-US" sz="4800" b="1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How it works</a:t>
            </a:r>
            <a:endParaRPr lang="en-US" sz="4800" b="1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E742334-ED7A-4297-BD27-3B7D0DD8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934061"/>
            <a:ext cx="5006336" cy="4119605"/>
          </a:xfrm>
        </p:spPr>
        <p:txBody>
          <a:bodyPr anchor="t">
            <a:normAutofit/>
          </a:bodyPr>
          <a:lstStyle/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Retrieve a sample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Drop hydrometer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Compare result to tables and formulas</a:t>
            </a:r>
          </a:p>
          <a:p>
            <a:endParaRPr lang="en-US" sz="2400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4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Throw away beer (!)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8FADB-B493-45B3-8186-6F6463D0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C96466-A66D-44FA-BDE9-A0672216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5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ADAFC9-23A1-45E8-9303-B30614C3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1603512"/>
            <a:ext cx="5314543" cy="3600851"/>
          </a:xfrm>
        </p:spPr>
        <p:txBody>
          <a:bodyPr anchor="t">
            <a:normAutofit/>
          </a:bodyPr>
          <a:lstStyle/>
          <a:p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Low Cost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Priority</a:t>
            </a:r>
          </a:p>
          <a:p>
            <a:pPr lvl="1"/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Less than 15 $US</a:t>
            </a:r>
          </a:p>
          <a:p>
            <a:pPr marL="457200" lvl="1" indent="0">
              <a:buNone/>
            </a:pPr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Accurate</a:t>
            </a: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2 mm </a:t>
            </a:r>
          </a:p>
          <a:p>
            <a:pPr lvl="1"/>
            <a:r>
              <a:rPr lang="en-US" b="1" dirty="0"/>
              <a:t>±</a:t>
            </a:r>
            <a:r>
              <a:rPr lang="en-US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0.002 SG </a:t>
            </a:r>
          </a:p>
          <a:p>
            <a:pPr lvl="1"/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7051A-03E3-4D07-AD72-4A55E7E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3291B-C178-4613-A8BE-3C4B984DA235}"/>
              </a:ext>
            </a:extLst>
          </p:cNvPr>
          <p:cNvSpPr txBox="1"/>
          <p:nvPr/>
        </p:nvSpPr>
        <p:spPr>
          <a:xfrm>
            <a:off x="357809" y="251791"/>
            <a:ext cx="565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9990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D117B4-334E-42D1-925A-A387834F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22" y="351693"/>
            <a:ext cx="6970519" cy="5977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02785-F1EA-47F3-9F9A-68FE8CC2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Physical Architecture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00A3C9AB-A80C-4B27-BCF4-660D60D4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Raspberry Pi Zero W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HC-SR04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DHT11</a:t>
            </a:r>
          </a:p>
          <a:p>
            <a:endParaRPr lang="en-US" sz="200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0D2A-1986-4BEA-873E-ED51E0C3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CF7919-1DEF-49D1-A2E1-975B7728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89" y="794451"/>
            <a:ext cx="6869085" cy="5426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CBAD7-4BAC-4F3D-AF7D-B370C2EA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Software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855BF6-9710-44F3-A8BC-241CE5E9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Python, C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Over 1000 lines of code</a:t>
            </a:r>
          </a:p>
          <a:p>
            <a:endParaRPr lang="en-US" sz="2000" b="1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Modular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Maintainable, usable, extendable </a:t>
            </a:r>
          </a:p>
          <a:p>
            <a:endParaRPr lang="en-US" sz="2000" dirty="0">
              <a:solidFill>
                <a:schemeClr val="bg1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1C94-6968-4E2D-8773-6B78D933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9BE45-BCA5-4F11-A84B-7AB44837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95BF1-8BFF-4E17-8D0F-EF2D0A1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E239E-6FC4-4D21-9E38-CD45103C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F33EE-4E68-4FBB-8A2B-4A86BBE3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E2FAB7D-8579-4957-94AF-09FCA970B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8D3D0-5B40-4426-8B18-2D8B4F6E5117}"/>
              </a:ext>
            </a:extLst>
          </p:cNvPr>
          <p:cNvSpPr txBox="1"/>
          <p:nvPr/>
        </p:nvSpPr>
        <p:spPr>
          <a:xfrm>
            <a:off x="2011680" y="1772529"/>
            <a:ext cx="3024554" cy="113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C6C64E-94E4-4001-99F8-536BC413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Final cost &lt; 15$ USD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Distance accuracy &lt; 1 mm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Corrected gravity accuracy &lt; 0.002</a:t>
            </a: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  <a:p>
            <a:endParaRPr lang="en-US" dirty="0">
              <a:solidFill>
                <a:srgbClr val="FFFFFF"/>
              </a:solidFill>
              <a:latin typeface="Gentium Plus" panose="02000503060000020004" pitchFamily="2" charset="0"/>
              <a:ea typeface="Gentium Plus" panose="02000503060000020004" pitchFamily="2" charset="0"/>
              <a:cs typeface="Gentium Plus" panose="0200050306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375CD9-BD1C-4880-8D58-E91DF904A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67" y="1429000"/>
            <a:ext cx="5333333" cy="40000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B31F51C-0316-461F-AA3D-C22CF31C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063B-A75C-4963-B39E-9F4A7E238D4B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55F56-3F5B-4E89-B5A5-254C62F5C66E}"/>
              </a:ext>
            </a:extLst>
          </p:cNvPr>
          <p:cNvSpPr txBox="1"/>
          <p:nvPr/>
        </p:nvSpPr>
        <p:spPr>
          <a:xfrm>
            <a:off x="838200" y="490104"/>
            <a:ext cx="499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ntium Plus" panose="02000503060000020004" pitchFamily="2" charset="0"/>
                <a:ea typeface="Gentium Plus" panose="02000503060000020004" pitchFamily="2" charset="0"/>
                <a:cs typeface="Gentium Plus" panose="02000503060000020004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53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137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Gentium Plus</vt:lpstr>
      <vt:lpstr>Office Theme</vt:lpstr>
      <vt:lpstr>PowerPoint Presentation</vt:lpstr>
      <vt:lpstr>Thousands of liters of beer go wasted every day</vt:lpstr>
      <vt:lpstr>How it works</vt:lpstr>
      <vt:lpstr>PowerPoint Presentation</vt:lpstr>
      <vt:lpstr>Physical Architecture</vt:lpstr>
      <vt:lpstr>Software 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Thousands of liters of beer g</dc:title>
  <dc:creator>MB5000</dc:creator>
  <cp:lastModifiedBy>MB5000</cp:lastModifiedBy>
  <cp:revision>46</cp:revision>
  <dcterms:created xsi:type="dcterms:W3CDTF">2018-06-08T08:25:28Z</dcterms:created>
  <dcterms:modified xsi:type="dcterms:W3CDTF">2018-06-09T16:17:33Z</dcterms:modified>
</cp:coreProperties>
</file>