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7"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71"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715490-F648-48E4-AABB-C6B66D249D57}">
  <a:tblStyle styleId="{29715490-F648-48E4-AABB-C6B66D249D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593" autoAdjust="0"/>
  </p:normalViewPr>
  <p:slideViewPr>
    <p:cSldViewPr snapToGrid="0">
      <p:cViewPr varScale="1">
        <p:scale>
          <a:sx n="62" d="100"/>
          <a:sy n="62" d="100"/>
        </p:scale>
        <p:origin x="16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7f37f0ac15_3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chemeClr val="dk1"/>
                </a:solidFill>
                <a:highlight>
                  <a:srgbClr val="FFFFFF"/>
                </a:highlight>
                <a:latin typeface="Calibri"/>
                <a:ea typeface="Calibri"/>
                <a:cs typeface="Calibri"/>
                <a:sym typeface="Calibri"/>
              </a:rPr>
              <a:t>White Wine</a:t>
            </a:r>
            <a:endParaRPr>
              <a:solidFill>
                <a:schemeClr val="dk1"/>
              </a:solidFill>
              <a:highlight>
                <a:srgbClr val="FFFFFF"/>
              </a:highlight>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US" sz="700">
                <a:solidFill>
                  <a:schemeClr val="dk1"/>
                </a:solidFill>
                <a:latin typeface="Times New Roman"/>
                <a:ea typeface="Times New Roman"/>
                <a:cs typeface="Times New Roman"/>
                <a:sym typeface="Times New Roman"/>
              </a:rPr>
              <a:t> </a:t>
            </a:r>
            <a:r>
              <a:rPr lang="en-US">
                <a:solidFill>
                  <a:schemeClr val="dk1"/>
                </a:solidFill>
                <a:highlight>
                  <a:srgbClr val="FFFFFF"/>
                </a:highlight>
              </a:rPr>
              <a:t>similar to the red wine, alcohol had a well dispersed  distribution for white wine and chlorides were also condensed. </a:t>
            </a:r>
            <a:endParaRPr>
              <a:solidFill>
                <a:schemeClr val="dk1"/>
              </a:solidFill>
              <a:highlight>
                <a:srgbClr val="FFFFFF"/>
              </a:highlight>
            </a:endParaRPr>
          </a:p>
          <a:p>
            <a:pPr marL="0" lvl="0" indent="0" algn="l" rtl="0">
              <a:spcBef>
                <a:spcPts val="1200"/>
              </a:spcBef>
              <a:spcAft>
                <a:spcPts val="0"/>
              </a:spcAft>
              <a:buNone/>
            </a:pPr>
            <a:r>
              <a:rPr lang="en-US"/>
              <a:t>You can also see the right skewness from these plots for many of the attributes</a:t>
            </a:r>
            <a:endParaRPr/>
          </a:p>
        </p:txBody>
      </p:sp>
      <p:sp>
        <p:nvSpPr>
          <p:cNvPr id="478" name="Google Shape;478;g7f37f0ac15_3_1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7f37f0ac15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700">
                <a:solidFill>
                  <a:schemeClr val="dk1"/>
                </a:solidFill>
                <a:latin typeface="Times New Roman"/>
                <a:ea typeface="Times New Roman"/>
                <a:cs typeface="Times New Roman"/>
                <a:sym typeface="Times New Roman"/>
              </a:rPr>
              <a:t>        </a:t>
            </a:r>
            <a:r>
              <a:rPr lang="en-US">
                <a:solidFill>
                  <a:schemeClr val="dk1"/>
                </a:solidFill>
              </a:rPr>
              <a:t>Red Wine:</a:t>
            </a:r>
            <a:endParaRPr>
              <a:solidFill>
                <a:schemeClr val="dk1"/>
              </a:solidFill>
            </a:endParaRPr>
          </a:p>
          <a:p>
            <a:pPr marL="914400" lvl="0" indent="-298450" algn="l" rtl="0">
              <a:lnSpc>
                <a:spcPct val="115000"/>
              </a:lnSpc>
              <a:spcBef>
                <a:spcPts val="0"/>
              </a:spcBef>
              <a:spcAft>
                <a:spcPts val="0"/>
              </a:spcAft>
              <a:buClr>
                <a:schemeClr val="dk1"/>
              </a:buClr>
              <a:buSzPts val="1100"/>
              <a:buChar char="●"/>
            </a:pPr>
            <a:r>
              <a:rPr lang="en-US" sz="700">
                <a:solidFill>
                  <a:schemeClr val="dk1"/>
                </a:solidFill>
                <a:latin typeface="Times New Roman"/>
                <a:ea typeface="Times New Roman"/>
                <a:cs typeface="Times New Roman"/>
                <a:sym typeface="Times New Roman"/>
              </a:rPr>
              <a:t>  </a:t>
            </a:r>
            <a:r>
              <a:rPr lang="en-US">
                <a:solidFill>
                  <a:schemeClr val="dk1"/>
                </a:solidFill>
              </a:rPr>
              <a:t>Density and fixed acidity had a strong positive correlation (surprising)</a:t>
            </a:r>
            <a:endParaRPr>
              <a:solidFill>
                <a:schemeClr val="dk1"/>
              </a:solidFill>
            </a:endParaRPr>
          </a:p>
          <a:p>
            <a:pPr marL="914400" lvl="0" indent="-298450" algn="l" rtl="0">
              <a:lnSpc>
                <a:spcPct val="115000"/>
              </a:lnSpc>
              <a:spcBef>
                <a:spcPts val="0"/>
              </a:spcBef>
              <a:spcAft>
                <a:spcPts val="0"/>
              </a:spcAft>
              <a:buSzPts val="1100"/>
              <a:buChar char="●"/>
            </a:pPr>
            <a:r>
              <a:rPr lang="en-US" sz="700">
                <a:solidFill>
                  <a:schemeClr val="dk1"/>
                </a:solidFill>
                <a:latin typeface="Times New Roman"/>
                <a:ea typeface="Times New Roman"/>
                <a:cs typeface="Times New Roman"/>
                <a:sym typeface="Times New Roman"/>
              </a:rPr>
              <a:t> </a:t>
            </a:r>
            <a:r>
              <a:rPr lang="en-US">
                <a:solidFill>
                  <a:schemeClr val="dk1"/>
                </a:solidFill>
              </a:rPr>
              <a:t>fixed acidity and PH had a strong negative correlation.</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84" name="Google Shape;484;g7f37f0ac15_3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7f37f0ac15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700">
                <a:solidFill>
                  <a:schemeClr val="dk1"/>
                </a:solidFill>
                <a:latin typeface="Times New Roman"/>
                <a:ea typeface="Times New Roman"/>
                <a:cs typeface="Times New Roman"/>
                <a:sym typeface="Times New Roman"/>
              </a:rPr>
              <a:t> </a:t>
            </a:r>
            <a:r>
              <a:rPr lang="en-US">
                <a:solidFill>
                  <a:schemeClr val="dk1"/>
                </a:solidFill>
              </a:rPr>
              <a:t>White Wine</a:t>
            </a:r>
            <a:endParaRPr>
              <a:solidFill>
                <a:schemeClr val="dk1"/>
              </a:solidFill>
            </a:endParaRPr>
          </a:p>
          <a:p>
            <a:pPr marL="0" lvl="0" indent="457200" algn="l" rtl="0">
              <a:lnSpc>
                <a:spcPct val="115000"/>
              </a:lnSpc>
              <a:spcBef>
                <a:spcPts val="0"/>
              </a:spcBef>
              <a:spcAft>
                <a:spcPts val="0"/>
              </a:spcAft>
              <a:buNone/>
            </a:pPr>
            <a:r>
              <a:rPr lang="en-US" sz="1000">
                <a:solidFill>
                  <a:schemeClr val="dk1"/>
                </a:solidFill>
                <a:latin typeface="Courier New"/>
                <a:ea typeface="Courier New"/>
                <a:cs typeface="Courier New"/>
                <a:sym typeface="Courier New"/>
              </a:rPr>
              <a:t>o</a:t>
            </a:r>
            <a:r>
              <a:rPr lang="en-US" sz="700">
                <a:solidFill>
                  <a:schemeClr val="dk1"/>
                </a:solidFill>
                <a:latin typeface="Times New Roman"/>
                <a:ea typeface="Times New Roman"/>
                <a:cs typeface="Times New Roman"/>
                <a:sym typeface="Times New Roman"/>
              </a:rPr>
              <a:t>   </a:t>
            </a:r>
            <a:r>
              <a:rPr lang="en-US">
                <a:solidFill>
                  <a:schemeClr val="dk1"/>
                </a:solidFill>
              </a:rPr>
              <a:t>Residual Sugar and Density showed a positive correlation. </a:t>
            </a:r>
            <a:endParaRPr>
              <a:solidFill>
                <a:schemeClr val="dk1"/>
              </a:solidFill>
            </a:endParaRPr>
          </a:p>
          <a:p>
            <a:pPr marL="0" lvl="0" indent="457200" algn="l" rtl="0">
              <a:lnSpc>
                <a:spcPct val="115000"/>
              </a:lnSpc>
              <a:spcBef>
                <a:spcPts val="0"/>
              </a:spcBef>
              <a:spcAft>
                <a:spcPts val="0"/>
              </a:spcAft>
              <a:buNone/>
            </a:pPr>
            <a:r>
              <a:rPr lang="en-US" sz="1000">
                <a:solidFill>
                  <a:schemeClr val="dk1"/>
                </a:solidFill>
                <a:latin typeface="Courier New"/>
                <a:ea typeface="Courier New"/>
                <a:cs typeface="Courier New"/>
                <a:sym typeface="Courier New"/>
              </a:rPr>
              <a:t>o</a:t>
            </a:r>
            <a:r>
              <a:rPr lang="en-US" sz="700">
                <a:solidFill>
                  <a:schemeClr val="dk1"/>
                </a:solidFill>
                <a:latin typeface="Times New Roman"/>
                <a:ea typeface="Times New Roman"/>
                <a:cs typeface="Times New Roman"/>
                <a:sym typeface="Times New Roman"/>
              </a:rPr>
              <a:t>   </a:t>
            </a:r>
            <a:r>
              <a:rPr lang="en-US">
                <a:solidFill>
                  <a:schemeClr val="dk1"/>
                </a:solidFill>
              </a:rPr>
              <a:t>alcohol and density showed a negative correlation. </a:t>
            </a:r>
            <a:endParaRPr>
              <a:solidFill>
                <a:schemeClr val="dk1"/>
              </a:solidFill>
            </a:endParaRPr>
          </a:p>
          <a:p>
            <a:pPr marL="914400" lvl="0" indent="-298450" algn="l" rtl="0">
              <a:lnSpc>
                <a:spcPct val="115000"/>
              </a:lnSpc>
              <a:spcBef>
                <a:spcPts val="0"/>
              </a:spcBef>
              <a:spcAft>
                <a:spcPts val="0"/>
              </a:spcAft>
              <a:buClr>
                <a:schemeClr val="dk1"/>
              </a:buClr>
              <a:buSzPts val="1100"/>
              <a:buChar char="●"/>
            </a:pPr>
            <a:r>
              <a:rPr lang="en-US" sz="700">
                <a:solidFill>
                  <a:schemeClr val="dk1"/>
                </a:solidFill>
                <a:latin typeface="Times New Roman"/>
                <a:ea typeface="Times New Roman"/>
                <a:cs typeface="Times New Roman"/>
                <a:sym typeface="Times New Roman"/>
              </a:rPr>
              <a:t> </a:t>
            </a:r>
            <a:r>
              <a:rPr lang="en-US">
                <a:solidFill>
                  <a:schemeClr val="dk1"/>
                </a:solidFill>
              </a:rPr>
              <a:t>this was one correlation we noticed was substantial in red as well. </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solidFill>
                <a:schemeClr val="dk1"/>
              </a:solidFill>
            </a:endParaRPr>
          </a:p>
        </p:txBody>
      </p:sp>
      <p:sp>
        <p:nvSpPr>
          <p:cNvPr id="608" name="Google Shape;608;g7f37f0ac1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7f37f0ac15_3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P-value &gt; 0.05</a:t>
            </a:r>
            <a:endParaRPr/>
          </a:p>
          <a:p>
            <a:pPr marL="0" lvl="0" indent="0" algn="l" rtl="0">
              <a:spcBef>
                <a:spcPts val="0"/>
              </a:spcBef>
              <a:spcAft>
                <a:spcPts val="0"/>
              </a:spcAft>
              <a:buNone/>
            </a:pPr>
            <a:r>
              <a:rPr lang="en-US"/>
              <a:t>fixed acidity</a:t>
            </a:r>
            <a:endParaRPr/>
          </a:p>
          <a:p>
            <a:pPr marL="0" lvl="0" indent="0" algn="l" rtl="0">
              <a:spcBef>
                <a:spcPts val="0"/>
              </a:spcBef>
              <a:spcAft>
                <a:spcPts val="0"/>
              </a:spcAft>
              <a:buNone/>
            </a:pPr>
            <a:r>
              <a:rPr lang="en-US"/>
              <a:t>citric acid</a:t>
            </a:r>
            <a:endParaRPr/>
          </a:p>
          <a:p>
            <a:pPr marL="0" lvl="0" indent="0" algn="l" rtl="0">
              <a:spcBef>
                <a:spcPts val="0"/>
              </a:spcBef>
              <a:spcAft>
                <a:spcPts val="0"/>
              </a:spcAft>
              <a:buNone/>
            </a:pPr>
            <a:r>
              <a:rPr lang="en-US"/>
              <a:t>residual sugar</a:t>
            </a:r>
            <a:endParaRPr/>
          </a:p>
          <a:p>
            <a:pPr marL="0" lvl="0" indent="0" algn="l" rtl="0">
              <a:spcBef>
                <a:spcPts val="0"/>
              </a:spcBef>
              <a:spcAft>
                <a:spcPts val="0"/>
              </a:spcAft>
              <a:buNone/>
            </a:pPr>
            <a:r>
              <a:rPr lang="en-US"/>
              <a:t>density</a:t>
            </a:r>
            <a:endParaRPr/>
          </a:p>
          <a:p>
            <a:pPr marL="0" lvl="0" indent="0" algn="l" rtl="0">
              <a:spcBef>
                <a:spcPts val="0"/>
              </a:spcBef>
              <a:spcAft>
                <a:spcPts val="0"/>
              </a:spcAft>
              <a:buNone/>
            </a:pPr>
            <a:endParaRPr/>
          </a:p>
          <a:p>
            <a:pPr marL="0" lvl="0" indent="0" algn="l" rtl="0">
              <a:spcBef>
                <a:spcPts val="0"/>
              </a:spcBef>
              <a:spcAft>
                <a:spcPts val="0"/>
              </a:spcAft>
              <a:buNone/>
            </a:pPr>
            <a:r>
              <a:rPr lang="en-US"/>
              <a:t>R-squared = .35 or 35% </a:t>
            </a:r>
            <a:endParaRPr/>
          </a:p>
        </p:txBody>
      </p:sp>
      <p:sp>
        <p:nvSpPr>
          <p:cNvPr id="520" name="Google Shape;520;g7f37f0ac15_3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7f37f0ac15_3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random Forest 87% accuracy predicting wine quality(wine quality data set)</a:t>
            </a:r>
            <a:endParaRPr/>
          </a:p>
          <a:p>
            <a:pPr marL="0" lvl="0" indent="0" algn="l" rtl="0">
              <a:spcBef>
                <a:spcPts val="0"/>
              </a:spcBef>
              <a:spcAft>
                <a:spcPts val="0"/>
              </a:spcAft>
              <a:buNone/>
            </a:pPr>
            <a:r>
              <a:rPr lang="en-US"/>
              <a:t>random Forest 86.67% predicting wine quality (test data)</a:t>
            </a:r>
            <a:endParaRPr/>
          </a:p>
        </p:txBody>
      </p:sp>
      <p:sp>
        <p:nvSpPr>
          <p:cNvPr id="527" name="Google Shape;527;g7f37f0ac15_3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7f37f0ac15_7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Accuracy = 98%</a:t>
            </a:r>
            <a:endParaRPr/>
          </a:p>
          <a:p>
            <a:pPr marL="0" lvl="0" indent="0" algn="l" rtl="0">
              <a:spcBef>
                <a:spcPts val="0"/>
              </a:spcBef>
              <a:spcAft>
                <a:spcPts val="0"/>
              </a:spcAft>
              <a:buNone/>
            </a:pPr>
            <a:r>
              <a:rPr lang="en-US"/>
              <a:t>sensitivity medium =98%</a:t>
            </a:r>
            <a:endParaRPr/>
          </a:p>
          <a:p>
            <a:pPr marL="0" lvl="0" indent="0" algn="l" rtl="0">
              <a:spcBef>
                <a:spcPts val="0"/>
              </a:spcBef>
              <a:spcAft>
                <a:spcPts val="0"/>
              </a:spcAft>
              <a:buNone/>
            </a:pPr>
            <a:r>
              <a:rPr lang="en-US"/>
              <a:t>13 of the high predicted as medium</a:t>
            </a:r>
            <a:endParaRPr/>
          </a:p>
          <a:p>
            <a:pPr marL="0" lvl="0" indent="0" algn="l" rtl="0">
              <a:spcBef>
                <a:spcPts val="0"/>
              </a:spcBef>
              <a:spcAft>
                <a:spcPts val="0"/>
              </a:spcAft>
              <a:buNone/>
            </a:pPr>
            <a:r>
              <a:rPr lang="en-US"/>
              <a:t>12 of the low is predicted as medium</a:t>
            </a:r>
            <a:endParaRPr/>
          </a:p>
        </p:txBody>
      </p:sp>
      <p:sp>
        <p:nvSpPr>
          <p:cNvPr id="566" name="Google Shape;566;g7f37f0ac15_7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7f37f0ac15_3_2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7f37f0ac15_3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7f37f0ac15_3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P-value &gt; 0.05</a:t>
            </a:r>
            <a:endParaRPr/>
          </a:p>
          <a:p>
            <a:pPr marL="0" lvl="0" indent="0" algn="l" rtl="0">
              <a:spcBef>
                <a:spcPts val="0"/>
              </a:spcBef>
              <a:spcAft>
                <a:spcPts val="0"/>
              </a:spcAft>
              <a:buNone/>
            </a:pPr>
            <a:r>
              <a:rPr lang="en-US"/>
              <a:t>Citric.acid</a:t>
            </a:r>
            <a:endParaRPr/>
          </a:p>
          <a:p>
            <a:pPr marL="0" lvl="0" indent="0" algn="l" rtl="0">
              <a:spcBef>
                <a:spcPts val="0"/>
              </a:spcBef>
              <a:spcAft>
                <a:spcPts val="0"/>
              </a:spcAft>
              <a:buNone/>
            </a:pPr>
            <a:r>
              <a:rPr lang="en-US"/>
              <a:t>Chloride</a:t>
            </a:r>
            <a:endParaRPr/>
          </a:p>
          <a:p>
            <a:pPr marL="0" lvl="0" indent="0" algn="l" rtl="0">
              <a:spcBef>
                <a:spcPts val="0"/>
              </a:spcBef>
              <a:spcAft>
                <a:spcPts val="0"/>
              </a:spcAft>
              <a:buNone/>
            </a:pPr>
            <a:r>
              <a:rPr lang="en-US"/>
              <a:t>Total.sulfur.dioxide</a:t>
            </a:r>
            <a:endParaRPr/>
          </a:p>
        </p:txBody>
      </p:sp>
      <p:sp>
        <p:nvSpPr>
          <p:cNvPr id="644" name="Google Shape;644;g7f37f0ac15_3_1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f37f0ac15_3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0" name="Google Shape;650;g7f37f0ac15_3_1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7f37f0ac15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1" name="Google Shape;691;g7f37f0ac15_5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7f37f0ac15_5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7f37f0ac15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4" name="Google Shape;73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7f37f0ac15_3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0" name="Google Shape;780;g7f37f0ac15_3_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f37f0ac15_3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g7f37f0ac15_3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7f37f0ac15_3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g7f37f0ac15_3_2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4" name="Google Shape;45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7f37f0ac15_7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US" sz="1000">
                <a:solidFill>
                  <a:schemeClr val="dk1"/>
                </a:solidFill>
              </a:rPr>
              <a:t>·</a:t>
            </a:r>
            <a:r>
              <a:rPr lang="en-US" sz="700">
                <a:solidFill>
                  <a:schemeClr val="dk1"/>
                </a:solidFill>
                <a:latin typeface="Times New Roman"/>
                <a:ea typeface="Times New Roman"/>
                <a:cs typeface="Times New Roman"/>
                <a:sym typeface="Times New Roman"/>
              </a:rPr>
              <a:t>        </a:t>
            </a:r>
            <a:r>
              <a:rPr lang="en-US">
                <a:solidFill>
                  <a:schemeClr val="dk1"/>
                </a:solidFill>
              </a:rPr>
              <a:t>A majority of the attributes displayed similar distributions between Red and White </a:t>
            </a:r>
            <a:endParaRPr>
              <a:solidFill>
                <a:schemeClr val="dk1"/>
              </a:solidFill>
            </a:endParaRPr>
          </a:p>
          <a:p>
            <a:pPr marL="457200" lvl="0" indent="-298450" algn="l" rtl="0">
              <a:lnSpc>
                <a:spcPct val="115000"/>
              </a:lnSpc>
              <a:spcBef>
                <a:spcPts val="0"/>
              </a:spcBef>
              <a:spcAft>
                <a:spcPts val="0"/>
              </a:spcAft>
              <a:buSzPts val="1100"/>
              <a:buChar char="●"/>
            </a:pPr>
            <a:r>
              <a:rPr lang="en-US" sz="1000">
                <a:solidFill>
                  <a:schemeClr val="dk1"/>
                </a:solidFill>
              </a:rPr>
              <a:t>·</a:t>
            </a:r>
            <a:r>
              <a:rPr lang="en-US" sz="700">
                <a:solidFill>
                  <a:schemeClr val="dk1"/>
                </a:solidFill>
                <a:latin typeface="Times New Roman"/>
                <a:ea typeface="Times New Roman"/>
                <a:cs typeface="Times New Roman"/>
                <a:sym typeface="Times New Roman"/>
              </a:rPr>
              <a:t>        </a:t>
            </a:r>
            <a:r>
              <a:rPr lang="en-US">
                <a:solidFill>
                  <a:schemeClr val="dk1"/>
                </a:solidFill>
              </a:rPr>
              <a:t>The quality distribution between red and white were very similar as well with small counts for very high and very low quality and a majority of the wines being rated a 5 or 6. </a:t>
            </a:r>
            <a:endParaRPr>
              <a:solidFill>
                <a:schemeClr val="dk1"/>
              </a:solidFill>
            </a:endParaRPr>
          </a:p>
          <a:p>
            <a:pPr marL="457200" lvl="0" indent="-298450" algn="l" rtl="0">
              <a:lnSpc>
                <a:spcPct val="115000"/>
              </a:lnSpc>
              <a:spcBef>
                <a:spcPts val="0"/>
              </a:spcBef>
              <a:spcAft>
                <a:spcPts val="0"/>
              </a:spcAft>
              <a:buSzPts val="1100"/>
              <a:buChar char="●"/>
            </a:pPr>
            <a:r>
              <a:rPr lang="en-US" sz="1000">
                <a:solidFill>
                  <a:schemeClr val="dk1"/>
                </a:solidFill>
              </a:rPr>
              <a:t>·</a:t>
            </a:r>
            <a:r>
              <a:rPr lang="en-US" sz="700">
                <a:solidFill>
                  <a:schemeClr val="dk1"/>
                </a:solidFill>
                <a:latin typeface="Times New Roman"/>
                <a:ea typeface="Times New Roman"/>
                <a:cs typeface="Times New Roman"/>
                <a:sym typeface="Times New Roman"/>
              </a:rPr>
              <a:t>        </a:t>
            </a:r>
            <a:r>
              <a:rPr lang="en-US">
                <a:solidFill>
                  <a:schemeClr val="dk1"/>
                </a:solidFill>
              </a:rPr>
              <a:t>Another distinct similarity in many of the attributes was skewness to the right. </a:t>
            </a:r>
            <a:endParaRPr>
              <a:solidFill>
                <a:schemeClr val="dk1"/>
              </a:solidFill>
            </a:endParaRPr>
          </a:p>
          <a:p>
            <a:pPr marL="457200" lvl="0" indent="-298450" algn="l" rtl="0">
              <a:lnSpc>
                <a:spcPct val="115000"/>
              </a:lnSpc>
              <a:spcBef>
                <a:spcPts val="0"/>
              </a:spcBef>
              <a:spcAft>
                <a:spcPts val="0"/>
              </a:spcAft>
              <a:buSzPts val="1100"/>
              <a:buChar char="●"/>
            </a:pPr>
            <a:r>
              <a:rPr lang="en-US" sz="1000">
                <a:solidFill>
                  <a:schemeClr val="dk1"/>
                </a:solidFill>
              </a:rPr>
              <a:t>·</a:t>
            </a:r>
            <a:r>
              <a:rPr lang="en-US" sz="700">
                <a:solidFill>
                  <a:schemeClr val="dk1"/>
                </a:solidFill>
                <a:latin typeface="Times New Roman"/>
                <a:ea typeface="Times New Roman"/>
                <a:cs typeface="Times New Roman"/>
                <a:sym typeface="Times New Roman"/>
              </a:rPr>
              <a:t>        </a:t>
            </a:r>
            <a:r>
              <a:rPr lang="en-US">
                <a:solidFill>
                  <a:schemeClr val="dk1"/>
                </a:solidFill>
              </a:rPr>
              <a:t>PH was one attribute that had normal-like distributions in both red and white</a:t>
            </a:r>
            <a:endParaRPr>
              <a:solidFill>
                <a:schemeClr val="dk1"/>
              </a:solidFill>
            </a:endParaRPr>
          </a:p>
          <a:p>
            <a:pPr marL="457200" lvl="0" indent="-298450" algn="l" rtl="0">
              <a:lnSpc>
                <a:spcPct val="115000"/>
              </a:lnSpc>
              <a:spcBef>
                <a:spcPts val="0"/>
              </a:spcBef>
              <a:spcAft>
                <a:spcPts val="0"/>
              </a:spcAft>
              <a:buSzPts val="1100"/>
              <a:buChar char="●"/>
            </a:pPr>
            <a:r>
              <a:rPr lang="en-US" sz="1000">
                <a:solidFill>
                  <a:schemeClr val="dk1"/>
                </a:solidFill>
              </a:rPr>
              <a:t>·</a:t>
            </a:r>
            <a:r>
              <a:rPr lang="en-US" sz="700">
                <a:solidFill>
                  <a:schemeClr val="dk1"/>
                </a:solidFill>
                <a:latin typeface="Times New Roman"/>
                <a:ea typeface="Times New Roman"/>
                <a:cs typeface="Times New Roman"/>
                <a:sym typeface="Times New Roman"/>
              </a:rPr>
              <a:t>        </a:t>
            </a:r>
            <a:r>
              <a:rPr lang="en-US">
                <a:solidFill>
                  <a:schemeClr val="dk1"/>
                </a:solidFill>
              </a:rPr>
              <a:t>An attribute that was very different between red and white was density. </a:t>
            </a:r>
            <a:endParaRPr>
              <a:solidFill>
                <a:schemeClr val="dk1"/>
              </a:solidFill>
            </a:endParaRPr>
          </a:p>
          <a:p>
            <a:pPr marL="914400" lvl="0" indent="0" algn="l" rtl="0">
              <a:lnSpc>
                <a:spcPct val="115000"/>
              </a:lnSpc>
              <a:spcBef>
                <a:spcPts val="0"/>
              </a:spcBef>
              <a:spcAft>
                <a:spcPts val="0"/>
              </a:spcAft>
              <a:buNone/>
            </a:pPr>
            <a:r>
              <a:rPr lang="en-US" sz="1000">
                <a:solidFill>
                  <a:schemeClr val="dk1"/>
                </a:solidFill>
                <a:latin typeface="Courier New"/>
                <a:ea typeface="Courier New"/>
                <a:cs typeface="Courier New"/>
                <a:sym typeface="Courier New"/>
              </a:rPr>
              <a:t>o</a:t>
            </a:r>
            <a:r>
              <a:rPr lang="en-US" sz="700">
                <a:solidFill>
                  <a:schemeClr val="dk1"/>
                </a:solidFill>
                <a:latin typeface="Times New Roman"/>
                <a:ea typeface="Times New Roman"/>
                <a:cs typeface="Times New Roman"/>
                <a:sym typeface="Times New Roman"/>
              </a:rPr>
              <a:t>   </a:t>
            </a:r>
            <a:r>
              <a:rPr lang="en-US">
                <a:solidFill>
                  <a:schemeClr val="dk1"/>
                </a:solidFill>
              </a:rPr>
              <a:t>In Red it resembled a normal distibution, while white did not. </a:t>
            </a:r>
            <a:endParaRPr sz="7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a:p>
          <a:p>
            <a:pPr marL="0" lvl="0" indent="0" algn="l" rtl="0">
              <a:spcBef>
                <a:spcPts val="0"/>
              </a:spcBef>
              <a:spcAft>
                <a:spcPts val="0"/>
              </a:spcAft>
              <a:buNone/>
            </a:pPr>
            <a:endParaRPr>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a:solidFill>
                <a:schemeClr val="dk1"/>
              </a:solidFill>
              <a:highlight>
                <a:srgbClr val="FFFFFF"/>
              </a:highlight>
              <a:latin typeface="Calibri"/>
              <a:ea typeface="Calibri"/>
              <a:cs typeface="Calibri"/>
              <a:sym typeface="Calibri"/>
            </a:endParaRPr>
          </a:p>
        </p:txBody>
      </p:sp>
      <p:sp>
        <p:nvSpPr>
          <p:cNvPr id="460" name="Google Shape;460;g7f37f0ac15_7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7f37f0ac15_7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g7f37f0ac15_7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7f37f0ac15_3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chemeClr val="dk1"/>
                </a:solidFill>
                <a:highlight>
                  <a:srgbClr val="FFFFFF"/>
                </a:highlight>
                <a:latin typeface="Calibri"/>
                <a:ea typeface="Calibri"/>
                <a:cs typeface="Calibri"/>
                <a:sym typeface="Calibri"/>
              </a:rPr>
              <a:t>Red Wine</a:t>
            </a:r>
            <a:endParaRPr>
              <a:solidFill>
                <a:schemeClr val="dk1"/>
              </a:solidFill>
              <a:highlight>
                <a:srgbClr val="FFFFFF"/>
              </a:highlight>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US" sz="1000">
                <a:solidFill>
                  <a:schemeClr val="dk1"/>
                </a:solidFill>
              </a:rPr>
              <a:t>·</a:t>
            </a:r>
            <a:r>
              <a:rPr lang="en-US" sz="700">
                <a:solidFill>
                  <a:schemeClr val="dk1"/>
                </a:solidFill>
                <a:latin typeface="Times New Roman"/>
                <a:ea typeface="Times New Roman"/>
                <a:cs typeface="Times New Roman"/>
                <a:sym typeface="Times New Roman"/>
              </a:rPr>
              <a:t>        </a:t>
            </a:r>
            <a:r>
              <a:rPr lang="en-US">
                <a:solidFill>
                  <a:schemeClr val="dk1"/>
                </a:solidFill>
                <a:highlight>
                  <a:srgbClr val="FFFFFF"/>
                </a:highlight>
                <a:latin typeface="Calibri"/>
                <a:ea typeface="Calibri"/>
                <a:cs typeface="Calibri"/>
                <a:sym typeface="Calibri"/>
              </a:rPr>
              <a:t>alcohol and citric acid had well dispersed distributions, while residual sugar and chlorides were very condensed. </a:t>
            </a:r>
            <a:endParaRPr>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a:solidFill>
                <a:schemeClr val="dk1"/>
              </a:solidFill>
              <a:highlight>
                <a:srgbClr val="FFFFFF"/>
              </a:highlight>
              <a:latin typeface="Calibri"/>
              <a:ea typeface="Calibri"/>
              <a:cs typeface="Calibri"/>
              <a:sym typeface="Calibri"/>
            </a:endParaRPr>
          </a:p>
        </p:txBody>
      </p:sp>
      <p:sp>
        <p:nvSpPr>
          <p:cNvPr id="472" name="Google Shape;472;g7f37f0ac15_3_1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2"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4338" y="9525"/>
              <a:ext cx="28575" cy="4481513"/>
            </a:xfrm>
            <a:prstGeom prst="rect">
              <a:avLst/>
            </a:pr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dk2"/>
                </a:gs>
                <a:gs pos="100000">
                  <a:srgbClr val="B3FFFF"/>
                </a:gs>
              </a:gsLst>
              <a:lin ang="5400000" scaled="0"/>
            </a:gradFill>
            <a:ln>
              <a:noFill/>
            </a:ln>
          </p:spPr>
        </p:sp>
        <p:sp>
          <p:nvSpPr>
            <p:cNvPr id="61" name="Google Shape;61;p2"/>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dk2"/>
                </a:gs>
                <a:gs pos="100000">
                  <a:srgbClr val="B3FFFF"/>
                </a:gs>
              </a:gsLst>
              <a:lin ang="5400000" scaled="0"/>
            </a:gradFill>
            <a:ln>
              <a:noFill/>
            </a:ln>
          </p:spPr>
        </p:sp>
        <p:sp>
          <p:nvSpPr>
            <p:cNvPr id="62" name="Google Shape;62;p2"/>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dk2"/>
                </a:gs>
                <a:gs pos="100000">
                  <a:srgbClr val="B3FFFF"/>
                </a:gs>
              </a:gsLst>
              <a:lin ang="5400000" scaled="0"/>
            </a:gradFill>
            <a:ln>
              <a:noFill/>
            </a:ln>
          </p:spPr>
        </p:sp>
        <p:sp>
          <p:nvSpPr>
            <p:cNvPr id="64" name="Google Shape;64;p2"/>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B3FFFF"/>
                </a:gs>
              </a:gsLst>
              <a:lin ang="5400000" scaled="0"/>
            </a:gradFill>
            <a:ln>
              <a:noFill/>
            </a:ln>
          </p:spPr>
        </p:sp>
        <p:sp>
          <p:nvSpPr>
            <p:cNvPr id="65" name="Google Shape;65;p2"/>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dk2"/>
                </a:gs>
                <a:gs pos="100000">
                  <a:srgbClr val="B3FFFF"/>
                </a:gs>
              </a:gsLst>
              <a:lin ang="5400000" scaled="0"/>
            </a:gradFill>
            <a:ln>
              <a:noFill/>
            </a:ln>
          </p:spPr>
        </p:sp>
        <p:sp>
          <p:nvSpPr>
            <p:cNvPr id="68" name="Google Shape;68;p2"/>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dk2"/>
                </a:gs>
                <a:gs pos="100000">
                  <a:srgbClr val="B3FFFF"/>
                </a:gs>
              </a:gsLst>
              <a:lin ang="5400000" scaled="0"/>
            </a:gradFill>
            <a:ln>
              <a:noFill/>
            </a:ln>
          </p:spPr>
        </p:sp>
        <p:sp>
          <p:nvSpPr>
            <p:cNvPr id="70" name="Google Shape;70;p2"/>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dk2"/>
                </a:gs>
                <a:gs pos="100000">
                  <a:srgbClr val="B3FFFF"/>
                </a:gs>
              </a:gsLst>
              <a:lin ang="5400000" scaled="0"/>
            </a:gradFill>
            <a:ln>
              <a:noFill/>
            </a:ln>
          </p:spPr>
        </p:sp>
        <p:sp>
          <p:nvSpPr>
            <p:cNvPr id="73" name="Google Shape;73;p2"/>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dk2"/>
                </a:gs>
                <a:gs pos="100000">
                  <a:srgbClr val="B3FFFF"/>
                </a:gs>
              </a:gsLst>
              <a:lin ang="5400000" scaled="0"/>
            </a:gradFill>
            <a:ln>
              <a:noFill/>
            </a:ln>
          </p:spPr>
        </p:sp>
        <p:sp>
          <p:nvSpPr>
            <p:cNvPr id="76" name="Google Shape;76;p2"/>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dk2"/>
                </a:gs>
                <a:gs pos="100000">
                  <a:srgbClr val="B3FFFF"/>
                </a:gs>
              </a:gsLst>
              <a:lin ang="5400000" scaled="0"/>
            </a:gradFill>
            <a:ln>
              <a:noFill/>
            </a:ln>
          </p:spPr>
        </p:sp>
        <p:sp>
          <p:nvSpPr>
            <p:cNvPr id="78" name="Google Shape;78;p2"/>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dk2"/>
                </a:gs>
                <a:gs pos="100000">
                  <a:srgbClr val="B3FFFF"/>
                </a:gs>
              </a:gsLst>
              <a:lin ang="5400000" scaled="0"/>
            </a:gradFill>
            <a:ln>
              <a:noFill/>
            </a:ln>
          </p:spPr>
        </p:sp>
        <p:sp>
          <p:nvSpPr>
            <p:cNvPr id="80" name="Google Shape;80;p2"/>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dk2"/>
                </a:gs>
                <a:gs pos="100000">
                  <a:srgbClr val="B3FFFF"/>
                </a:gs>
              </a:gsLst>
              <a:lin ang="5400000" scaled="0"/>
            </a:gradFill>
            <a:ln>
              <a:noFill/>
            </a:ln>
          </p:spPr>
        </p:sp>
        <p:sp>
          <p:nvSpPr>
            <p:cNvPr id="82" name="Google Shape;82;p2"/>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2938" y="6610350"/>
              <a:ext cx="23813" cy="242888"/>
            </a:xfrm>
            <a:prstGeom prst="rect">
              <a:avLst/>
            </a:pr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dk2"/>
                </a:gs>
                <a:gs pos="100000">
                  <a:srgbClr val="B3FFFF"/>
                </a:gs>
              </a:gsLst>
              <a:lin ang="5400000" scaled="0"/>
            </a:gradFill>
            <a:ln>
              <a:noFill/>
            </a:ln>
          </p:spPr>
        </p:sp>
        <p:sp>
          <p:nvSpPr>
            <p:cNvPr id="86" name="Google Shape;86;p2"/>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dk2"/>
                </a:gs>
                <a:gs pos="100000">
                  <a:srgbClr val="B3FFFF"/>
                </a:gs>
              </a:gsLst>
              <a:lin ang="5400000" scaled="0"/>
            </a:gradFill>
            <a:ln>
              <a:noFill/>
            </a:ln>
          </p:spPr>
        </p:sp>
        <p:sp>
          <p:nvSpPr>
            <p:cNvPr id="87" name="Google Shape;87;p2"/>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dk2"/>
                </a:gs>
                <a:gs pos="100000">
                  <a:srgbClr val="B3FFFF"/>
                </a:gs>
              </a:gsLst>
              <a:lin ang="5400000" scaled="0"/>
            </a:gradFill>
            <a:ln>
              <a:noFill/>
            </a:ln>
          </p:spPr>
        </p:sp>
        <p:sp>
          <p:nvSpPr>
            <p:cNvPr id="89" name="Google Shape;89;p2"/>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B3FFFF"/>
                </a:gs>
              </a:gsLst>
              <a:lin ang="5400000" scaled="0"/>
            </a:gradFill>
            <a:ln>
              <a:noFill/>
            </a:ln>
          </p:spPr>
        </p:sp>
        <p:sp>
          <p:nvSpPr>
            <p:cNvPr id="90" name="Google Shape;90;p2"/>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dk2"/>
                </a:gs>
                <a:gs pos="100000">
                  <a:srgbClr val="B3FFFF"/>
                </a:gs>
              </a:gsLst>
              <a:lin ang="5400000" scaled="0"/>
            </a:gradFill>
            <a:ln>
              <a:noFill/>
            </a:ln>
          </p:spPr>
        </p:sp>
        <p:sp>
          <p:nvSpPr>
            <p:cNvPr id="92" name="Google Shape;92;p2"/>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dk2"/>
                </a:gs>
                <a:gs pos="100000">
                  <a:srgbClr val="B3FFFF"/>
                </a:gs>
              </a:gsLst>
              <a:lin ang="5400000" scaled="0"/>
            </a:gradFill>
            <a:ln>
              <a:noFill/>
            </a:ln>
          </p:spPr>
        </p:sp>
        <p:sp>
          <p:nvSpPr>
            <p:cNvPr id="94" name="Google Shape;94;p2"/>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228725" y="4662488"/>
              <a:ext cx="23813" cy="2181225"/>
            </a:xfrm>
            <a:prstGeom prst="rect">
              <a:avLst/>
            </a:pr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dk2"/>
                </a:gs>
                <a:gs pos="100000">
                  <a:srgbClr val="B3FFFF"/>
                </a:gs>
              </a:gsLst>
              <a:lin ang="5400000" scaled="0"/>
            </a:gradFill>
            <a:ln>
              <a:noFill/>
            </a:ln>
          </p:spPr>
        </p:sp>
        <p:sp>
          <p:nvSpPr>
            <p:cNvPr id="97" name="Google Shape;97;p2"/>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dk2"/>
                </a:gs>
                <a:gs pos="100000">
                  <a:srgbClr val="B3FFFF"/>
                </a:gs>
              </a:gsLst>
              <a:lin ang="5400000" scaled="0"/>
            </a:gradFill>
            <a:ln>
              <a:noFill/>
            </a:ln>
          </p:spPr>
        </p:sp>
        <p:sp>
          <p:nvSpPr>
            <p:cNvPr id="99" name="Google Shape;99;p2"/>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dk2"/>
                </a:gs>
                <a:gs pos="100000">
                  <a:srgbClr val="B3FFFF"/>
                </a:gs>
              </a:gsLst>
              <a:lin ang="5400000" scaled="0"/>
            </a:gradFill>
            <a:ln>
              <a:noFill/>
            </a:ln>
          </p:spPr>
        </p:sp>
        <p:sp>
          <p:nvSpPr>
            <p:cNvPr id="102" name="Google Shape;102;p2"/>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B3FFFF"/>
                </a:gs>
              </a:gsLst>
              <a:lin ang="5400000" scaled="0"/>
            </a:gradFill>
            <a:ln>
              <a:noFill/>
            </a:ln>
          </p:spPr>
        </p:sp>
        <p:sp>
          <p:nvSpPr>
            <p:cNvPr id="103" name="Google Shape;103;p2"/>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dk2"/>
                </a:gs>
                <a:gs pos="100000">
                  <a:srgbClr val="B3FFFF"/>
                </a:gs>
              </a:gsLst>
              <a:lin ang="5400000" scaled="0"/>
            </a:gradFill>
            <a:ln>
              <a:noFill/>
            </a:ln>
          </p:spPr>
        </p:sp>
        <p:sp>
          <p:nvSpPr>
            <p:cNvPr id="106" name="Google Shape;106;p2"/>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dk2"/>
                </a:gs>
                <a:gs pos="100000">
                  <a:srgbClr val="B3FFFF"/>
                </a:gs>
              </a:gsLst>
              <a:lin ang="5400000" scaled="0"/>
            </a:gradFill>
            <a:ln>
              <a:noFill/>
            </a:ln>
          </p:spPr>
        </p:sp>
        <p:sp>
          <p:nvSpPr>
            <p:cNvPr id="108" name="Google Shape;108;p2"/>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2"/>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Autofit/>
          </a:bodyPr>
          <a:lstStyle>
            <a:lvl1pPr lvl="0" algn="l">
              <a:lnSpc>
                <a:spcPct val="120000"/>
              </a:lnSpc>
              <a:spcBef>
                <a:spcPts val="1000"/>
              </a:spcBef>
              <a:spcAft>
                <a:spcPts val="0"/>
              </a:spcAft>
              <a:buClr>
                <a:schemeClr val="dk2"/>
              </a:buClr>
              <a:buSzPts val="2500"/>
              <a:buNone/>
              <a:defRPr sz="2000" cap="none">
                <a:solidFill>
                  <a:schemeClr val="dk2"/>
                </a:solidFill>
              </a:defRPr>
            </a:lvl1pPr>
            <a:lvl2pPr lvl="1" algn="ctr">
              <a:lnSpc>
                <a:spcPct val="120000"/>
              </a:lnSpc>
              <a:spcBef>
                <a:spcPts val="500"/>
              </a:spcBef>
              <a:spcAft>
                <a:spcPts val="0"/>
              </a:spcAft>
              <a:buClr>
                <a:schemeClr val="dk1"/>
              </a:buClr>
              <a:buSzPts val="2500"/>
              <a:buNone/>
              <a:defRPr sz="2000"/>
            </a:lvl2pPr>
            <a:lvl3pPr lvl="2" algn="ctr">
              <a:lnSpc>
                <a:spcPct val="120000"/>
              </a:lnSpc>
              <a:spcBef>
                <a:spcPts val="500"/>
              </a:spcBef>
              <a:spcAft>
                <a:spcPts val="0"/>
              </a:spcAft>
              <a:buClr>
                <a:schemeClr val="dk1"/>
              </a:buClr>
              <a:buSzPts val="2250"/>
              <a:buNone/>
              <a:defRPr sz="1800"/>
            </a:lvl3pPr>
            <a:lvl4pPr lvl="3" algn="ctr">
              <a:lnSpc>
                <a:spcPct val="120000"/>
              </a:lnSpc>
              <a:spcBef>
                <a:spcPts val="500"/>
              </a:spcBef>
              <a:spcAft>
                <a:spcPts val="0"/>
              </a:spcAft>
              <a:buClr>
                <a:schemeClr val="dk1"/>
              </a:buClr>
              <a:buSzPts val="2000"/>
              <a:buNone/>
              <a:defRPr sz="1600"/>
            </a:lvl4pPr>
            <a:lvl5pPr lvl="4" algn="ctr">
              <a:lnSpc>
                <a:spcPct val="120000"/>
              </a:lnSpc>
              <a:spcBef>
                <a:spcPts val="500"/>
              </a:spcBef>
              <a:spcAft>
                <a:spcPts val="0"/>
              </a:spcAft>
              <a:buClr>
                <a:schemeClr val="dk1"/>
              </a:buClr>
              <a:buSzPts val="2000"/>
              <a:buNone/>
              <a:defRPr sz="1600"/>
            </a:lvl5pPr>
            <a:lvl6pPr lvl="5" algn="ctr">
              <a:lnSpc>
                <a:spcPct val="120000"/>
              </a:lnSpc>
              <a:spcBef>
                <a:spcPts val="500"/>
              </a:spcBef>
              <a:spcAft>
                <a:spcPts val="0"/>
              </a:spcAft>
              <a:buClr>
                <a:schemeClr val="dk1"/>
              </a:buClr>
              <a:buSzPts val="2000"/>
              <a:buNone/>
              <a:defRPr sz="1600"/>
            </a:lvl6pPr>
            <a:lvl7pPr lvl="6" algn="ctr">
              <a:lnSpc>
                <a:spcPct val="120000"/>
              </a:lnSpc>
              <a:spcBef>
                <a:spcPts val="500"/>
              </a:spcBef>
              <a:spcAft>
                <a:spcPts val="0"/>
              </a:spcAft>
              <a:buClr>
                <a:schemeClr val="dk1"/>
              </a:buClr>
              <a:buSzPts val="2000"/>
              <a:buNone/>
              <a:defRPr sz="1600"/>
            </a:lvl7pPr>
            <a:lvl8pPr lvl="7" algn="ctr">
              <a:lnSpc>
                <a:spcPct val="120000"/>
              </a:lnSpc>
              <a:spcBef>
                <a:spcPts val="500"/>
              </a:spcBef>
              <a:spcAft>
                <a:spcPts val="0"/>
              </a:spcAft>
              <a:buClr>
                <a:schemeClr val="dk1"/>
              </a:buClr>
              <a:buSzPts val="2000"/>
              <a:buNone/>
              <a:defRPr sz="1600"/>
            </a:lvl8pPr>
            <a:lvl9pPr lvl="8" algn="ctr">
              <a:lnSpc>
                <a:spcPct val="120000"/>
              </a:lnSpc>
              <a:spcBef>
                <a:spcPts val="500"/>
              </a:spcBef>
              <a:spcAft>
                <a:spcPts val="0"/>
              </a:spcAft>
              <a:buClr>
                <a:schemeClr val="dk1"/>
              </a:buClr>
              <a:buSzPts val="2000"/>
              <a:buNone/>
              <a:defRPr sz="1600"/>
            </a:lvl9pPr>
          </a:lstStyle>
          <a:p>
            <a:endParaRPr/>
          </a:p>
        </p:txBody>
      </p:sp>
      <p:sp>
        <p:nvSpPr>
          <p:cNvPr id="111" name="Google Shape;111;p2"/>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67"/>
        <p:cNvGrpSpPr/>
        <p:nvPr/>
      </p:nvGrpSpPr>
      <p:grpSpPr>
        <a:xfrm>
          <a:off x="0" y="0"/>
          <a:ext cx="0" cy="0"/>
          <a:chOff x="0" y="0"/>
          <a:chExt cx="0" cy="0"/>
        </a:xfrm>
      </p:grpSpPr>
      <p:sp>
        <p:nvSpPr>
          <p:cNvPr id="268" name="Google Shape;268;p12"/>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9" name="Google Shape;269;p12"/>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70" name="Google Shape;270;p12"/>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271" name="Google Shape;271;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3" name="Google Shape;273;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274"/>
        <p:cNvGrpSpPr/>
        <p:nvPr/>
      </p:nvGrpSpPr>
      <p:grpSpPr>
        <a:xfrm>
          <a:off x="0" y="0"/>
          <a:ext cx="0" cy="0"/>
          <a:chOff x="0" y="0"/>
          <a:chExt cx="0" cy="0"/>
        </a:xfrm>
      </p:grpSpPr>
      <p:sp>
        <p:nvSpPr>
          <p:cNvPr id="275" name="Google Shape;275;p13"/>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6" name="Google Shape;276;p13"/>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77" name="Google Shape;277;p13"/>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278" name="Google Shape;278;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0" name="Google Shape;280;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3" name="Google Shape;283;p14"/>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284" name="Google Shape;284;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6" name="Google Shape;286;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9" name="Google Shape;289;p15"/>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290" name="Google Shape;290;p15"/>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291" name="Google Shape;291;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3" name="Google Shape;293;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94" name="Google Shape;294;p15"/>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
        <p:nvSpPr>
          <p:cNvPr id="295" name="Google Shape;295;p15"/>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8" name="Google Shape;298;p16"/>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299" name="Google Shape;299;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0" name="Google Shape;300;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1" name="Google Shape;301;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17"/>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305" name="Google Shape;305;p17"/>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306" name="Google Shape;306;p17"/>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307" name="Google Shape;307;p17"/>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308" name="Google Shape;308;p17"/>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309" name="Google Shape;309;p17"/>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310" name="Google Shape;310;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1" name="Google Shape;311;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2" name="Google Shape;312;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18"/>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316" name="Google Shape;316;p18"/>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317" name="Google Shape;317;p18"/>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318" name="Google Shape;318;p18"/>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319" name="Google Shape;319;p18"/>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320" name="Google Shape;320;p18"/>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321" name="Google Shape;321;p18"/>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322" name="Google Shape;322;p18"/>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323" name="Google Shape;323;p18"/>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324" name="Google Shape;324;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6" name="Google Shape;326;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7"/>
        <p:cNvGrpSpPr/>
        <p:nvPr/>
      </p:nvGrpSpPr>
      <p:grpSpPr>
        <a:xfrm>
          <a:off x="0" y="0"/>
          <a:ext cx="0" cy="0"/>
          <a:chOff x="0" y="0"/>
          <a:chExt cx="0" cy="0"/>
        </a:xfrm>
      </p:grpSpPr>
      <p:sp>
        <p:nvSpPr>
          <p:cNvPr id="328" name="Google Shape;328;p1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19"/>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330" name="Google Shape;330;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3"/>
        <p:cNvGrpSpPr/>
        <p:nvPr/>
      </p:nvGrpSpPr>
      <p:grpSpPr>
        <a:xfrm>
          <a:off x="0" y="0"/>
          <a:ext cx="0" cy="0"/>
          <a:chOff x="0" y="0"/>
          <a:chExt cx="0" cy="0"/>
        </a:xfrm>
      </p:grpSpPr>
      <p:sp>
        <p:nvSpPr>
          <p:cNvPr id="334" name="Google Shape;334;p20"/>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336" name="Google Shape;336;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64" name="Google Shape;164;p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7"/>
        <p:cNvGrpSpPr/>
        <p:nvPr/>
      </p:nvGrpSpPr>
      <p:grpSpPr>
        <a:xfrm>
          <a:off x="0" y="0"/>
          <a:ext cx="0" cy="0"/>
          <a:chOff x="0" y="0"/>
          <a:chExt cx="0" cy="0"/>
        </a:xfrm>
      </p:grpSpPr>
      <p:pic>
        <p:nvPicPr>
          <p:cNvPr id="168" name="Google Shape;168;p5"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169" name="Google Shape;169;p5"/>
          <p:cNvGrpSpPr/>
          <p:nvPr/>
        </p:nvGrpSpPr>
        <p:grpSpPr>
          <a:xfrm>
            <a:off x="0" y="0"/>
            <a:ext cx="2305051" cy="6858001"/>
            <a:chOff x="0" y="0"/>
            <a:chExt cx="2305051" cy="6858001"/>
          </a:xfrm>
        </p:grpSpPr>
        <p:sp>
          <p:nvSpPr>
            <p:cNvPr id="170" name="Google Shape;170;p5"/>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176" name="Google Shape;176;p5"/>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177" name="Google Shape;177;p5"/>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179" name="Google Shape;179;p5"/>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80" name="Google Shape;180;p5"/>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183" name="Google Shape;183;p5"/>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185" name="Google Shape;185;p5"/>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188" name="Google Shape;188;p5"/>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191" name="Google Shape;191;p5"/>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193" name="Google Shape;193;p5"/>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195" name="Google Shape;195;p5"/>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197" name="Google Shape;197;p5"/>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201" name="Google Shape;201;p5"/>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202" name="Google Shape;202;p5"/>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204" name="Google Shape;204;p5"/>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05" name="Google Shape;205;p5"/>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207" name="Google Shape;207;p5"/>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209" name="Google Shape;209;p5"/>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212" name="Google Shape;212;p5"/>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214" name="Google Shape;214;p5"/>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217" name="Google Shape;217;p5"/>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218" name="Google Shape;218;p5"/>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221" name="Google Shape;221;p5"/>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223" name="Google Shape;223;p5"/>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5"/>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5"/>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226" name="Google Shape;226;p5"/>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5"/>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5"/>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9"/>
        <p:cNvGrpSpPr/>
        <p:nvPr/>
      </p:nvGrpSpPr>
      <p:grpSpPr>
        <a:xfrm>
          <a:off x="0" y="0"/>
          <a:ext cx="0" cy="0"/>
          <a:chOff x="0" y="0"/>
          <a:chExt cx="0" cy="0"/>
        </a:xfrm>
      </p:grpSpPr>
      <p:sp>
        <p:nvSpPr>
          <p:cNvPr id="230" name="Google Shape;230;p6"/>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1" name="Google Shape;231;p6"/>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232" name="Google Shape;232;p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5"/>
        <p:cNvGrpSpPr/>
        <p:nvPr/>
      </p:nvGrpSpPr>
      <p:grpSpPr>
        <a:xfrm>
          <a:off x="0" y="0"/>
          <a:ext cx="0" cy="0"/>
          <a:chOff x="0" y="0"/>
          <a:chExt cx="0" cy="0"/>
        </a:xfrm>
      </p:grpSpPr>
      <p:sp>
        <p:nvSpPr>
          <p:cNvPr id="236" name="Google Shape;236;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7"/>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38" name="Google Shape;238;p7"/>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39" name="Google Shape;239;p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2"/>
        <p:cNvGrpSpPr/>
        <p:nvPr/>
      </p:nvGrpSpPr>
      <p:grpSpPr>
        <a:xfrm>
          <a:off x="0" y="0"/>
          <a:ext cx="0" cy="0"/>
          <a:chOff x="0" y="0"/>
          <a:chExt cx="0" cy="0"/>
        </a:xfrm>
      </p:grpSpPr>
      <p:sp>
        <p:nvSpPr>
          <p:cNvPr id="243" name="Google Shape;243;p8"/>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8"/>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45" name="Google Shape;245;p8"/>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46" name="Google Shape;246;p8"/>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47" name="Google Shape;247;p8"/>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48" name="Google Shape;248;p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0" name="Google Shape;250;p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1"/>
        <p:cNvGrpSpPr/>
        <p:nvPr/>
      </p:nvGrpSpPr>
      <p:grpSpPr>
        <a:xfrm>
          <a:off x="0" y="0"/>
          <a:ext cx="0" cy="0"/>
          <a:chOff x="0" y="0"/>
          <a:chExt cx="0" cy="0"/>
        </a:xfrm>
      </p:grpSpPr>
      <p:sp>
        <p:nvSpPr>
          <p:cNvPr id="252" name="Google Shape;252;p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3" name="Google Shape;253;p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5" name="Google Shape;255;p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6"/>
        <p:cNvGrpSpPr/>
        <p:nvPr/>
      </p:nvGrpSpPr>
      <p:grpSpPr>
        <a:xfrm>
          <a:off x="0" y="0"/>
          <a:ext cx="0" cy="0"/>
          <a:chOff x="0" y="0"/>
          <a:chExt cx="0" cy="0"/>
        </a:xfrm>
      </p:grpSpPr>
      <p:sp>
        <p:nvSpPr>
          <p:cNvPr id="257" name="Google Shape;257;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8" name="Google Shape;258;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60"/>
        <p:cNvGrpSpPr/>
        <p:nvPr/>
      </p:nvGrpSpPr>
      <p:grpSpPr>
        <a:xfrm>
          <a:off x="0" y="0"/>
          <a:ext cx="0" cy="0"/>
          <a:chOff x="0" y="0"/>
          <a:chExt cx="0" cy="0"/>
        </a:xfrm>
      </p:grpSpPr>
      <p:sp>
        <p:nvSpPr>
          <p:cNvPr id="261" name="Google Shape;261;p11"/>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2" name="Google Shape;262;p11"/>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63" name="Google Shape;263;p11"/>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264" name="Google Shape;264;p1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5" name="Google Shape;265;p1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6" name="Google Shape;266;p1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image" Target="../media/image3.png"/><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
        <p:cNvGrpSpPr/>
        <p:nvPr/>
      </p:nvGrpSpPr>
      <p:grpSpPr>
        <a:xfrm>
          <a:off x="0" y="0"/>
          <a:ext cx="0" cy="0"/>
          <a:chOff x="0" y="0"/>
          <a:chExt cx="0" cy="0"/>
        </a:xfrm>
      </p:grpSpPr>
      <p:pic>
        <p:nvPicPr>
          <p:cNvPr id="6" name="Google Shape;6;p1" descr="\\DROBO-FS\QuickDrops\JB\PPTX NG\Droplets\LightingOverlay.png"/>
          <p:cNvPicPr preferRelativeResize="0"/>
          <p:nvPr/>
        </p:nvPicPr>
        <p:blipFill rotWithShape="1">
          <a:blip r:embed="rId4">
            <a:alphaModFix amt="30000"/>
          </a:blip>
          <a:srcRect/>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dk2"/>
                  </a:gs>
                  <a:gs pos="100000">
                    <a:srgbClr val="B3FFFF"/>
                  </a:gs>
                </a:gsLst>
                <a:lin ang="5400000" scaled="0"/>
              </a:gradFill>
              <a:ln>
                <a:noFill/>
              </a:ln>
            </p:spPr>
          </p:sp>
          <p:sp>
            <p:nvSpPr>
              <p:cNvPr id="13" name="Google Shape;13;p1"/>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dk2"/>
                  </a:gs>
                  <a:gs pos="100000">
                    <a:srgbClr val="B3FFFF"/>
                  </a:gs>
                </a:gsLst>
                <a:lin ang="5400000" scaled="0"/>
              </a:gradFill>
              <a:ln>
                <a:noFill/>
              </a:ln>
            </p:spPr>
          </p:sp>
          <p:sp>
            <p:nvSpPr>
              <p:cNvPr id="15" name="Google Shape;15;p1"/>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B3FFFF"/>
                  </a:gs>
                </a:gsLst>
                <a:lin ang="5400000" scaled="0"/>
              </a:gradFill>
              <a:ln>
                <a:noFill/>
              </a:ln>
            </p:spPr>
          </p:sp>
          <p:sp>
            <p:nvSpPr>
              <p:cNvPr id="16" name="Google Shape;16;p1"/>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dk2"/>
                  </a:gs>
                  <a:gs pos="100000">
                    <a:srgbClr val="B3FFFF"/>
                  </a:gs>
                </a:gsLst>
                <a:lin ang="5400000" scaled="0"/>
              </a:gradFill>
              <a:ln>
                <a:noFill/>
              </a:ln>
            </p:spPr>
          </p:sp>
          <p:sp>
            <p:nvSpPr>
              <p:cNvPr id="19" name="Google Shape;19;p1"/>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1"/>
              <p:cNvCxnSpPr/>
              <p:nvPr/>
            </p:nvCxnSpPr>
            <p:spPr>
              <a:xfrm>
                <a:off x="-4763" y="9525"/>
                <a:ext cx="0" cy="0"/>
              </a:xfrm>
              <a:prstGeom prst="straightConnector1">
                <a:avLst/>
              </a:prstGeom>
              <a:gradFill>
                <a:gsLst>
                  <a:gs pos="0">
                    <a:schemeClr val="dk2"/>
                  </a:gs>
                  <a:gs pos="100000">
                    <a:srgbClr val="B3FFFF"/>
                  </a:gs>
                </a:gsLst>
                <a:lin ang="5400000" scaled="0"/>
              </a:gradFill>
              <a:ln w="9525" cap="flat" cmpd="sng">
                <a:solidFill>
                  <a:srgbClr val="FFFFFF"/>
                </a:solidFill>
                <a:prstDash val="solid"/>
                <a:miter lim="800000"/>
                <a:headEnd type="none" w="med" len="med"/>
                <a:tailEnd type="none" w="med" len="med"/>
              </a:ln>
            </p:spPr>
          </p:cxnSp>
          <p:sp>
            <p:nvSpPr>
              <p:cNvPr id="21" name="Google Shape;21;p1"/>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dk2"/>
                  </a:gs>
                  <a:gs pos="100000">
                    <a:srgbClr val="B3FFFF"/>
                  </a:gs>
                </a:gsLst>
                <a:lin ang="5400000" scaled="0"/>
              </a:gradFill>
              <a:ln>
                <a:noFill/>
              </a:ln>
            </p:spPr>
          </p:sp>
          <p:sp>
            <p:nvSpPr>
              <p:cNvPr id="22" name="Google Shape;22;p1"/>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dk2"/>
                  </a:gs>
                  <a:gs pos="100000">
                    <a:srgbClr val="B3FFFF"/>
                  </a:gs>
                </a:gsLst>
                <a:lin ang="5400000" scaled="0"/>
              </a:gradFill>
              <a:ln>
                <a:noFill/>
              </a:ln>
            </p:spPr>
          </p:sp>
          <p:sp>
            <p:nvSpPr>
              <p:cNvPr id="23" name="Google Shape;23;p1"/>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B3FFFF"/>
                  </a:gs>
                </a:gsLst>
                <a:lin ang="5400000" scaled="0"/>
              </a:gradFill>
              <a:ln>
                <a:noFill/>
              </a:ln>
            </p:spPr>
          </p:sp>
          <p:sp>
            <p:nvSpPr>
              <p:cNvPr id="24" name="Google Shape;24;p1"/>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133350" y="4662488"/>
                <a:ext cx="23813" cy="2181225"/>
              </a:xfrm>
              <a:prstGeom prst="rect">
                <a:avLst/>
              </a:pr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dk2"/>
                  </a:gs>
                  <a:gs pos="100000">
                    <a:srgbClr val="B3FFFF"/>
                  </a:gs>
                </a:gsLst>
                <a:lin ang="5400000" scaled="0"/>
              </a:gradFill>
              <a:ln>
                <a:noFill/>
              </a:ln>
            </p:spPr>
          </p:sp>
          <p:sp>
            <p:nvSpPr>
              <p:cNvPr id="27" name="Google Shape;27;p1"/>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dk2"/>
                  </a:gs>
                  <a:gs pos="100000">
                    <a:srgbClr val="B3FFFF"/>
                  </a:gs>
                </a:gsLst>
                <a:lin ang="5400000" scaled="0"/>
              </a:gradFill>
              <a:ln>
                <a:noFill/>
              </a:ln>
            </p:spPr>
          </p:sp>
          <p:sp>
            <p:nvSpPr>
              <p:cNvPr id="29" name="Google Shape;29;p1"/>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dk2"/>
                  </a:gs>
                  <a:gs pos="100000">
                    <a:srgbClr val="B3FFFF"/>
                  </a:gs>
                </a:gsLst>
                <a:lin ang="5400000" scaled="0"/>
              </a:gradFill>
              <a:ln>
                <a:noFill/>
              </a:ln>
            </p:spPr>
          </p:sp>
          <p:sp>
            <p:nvSpPr>
              <p:cNvPr id="31" name="Google Shape;31;p1"/>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B3FFFF"/>
                  </a:gs>
                </a:gsLst>
                <a:lin ang="5400000" scaled="0"/>
              </a:gradFill>
              <a:ln>
                <a:noFill/>
              </a:ln>
            </p:spPr>
          </p:sp>
          <p:sp>
            <p:nvSpPr>
              <p:cNvPr id="32" name="Google Shape;32;p1"/>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dk2"/>
                  </a:gs>
                  <a:gs pos="100000">
                    <a:srgbClr val="B3FFFF"/>
                  </a:gs>
                </a:gsLst>
                <a:lin ang="5400000" scaled="0"/>
              </a:gradFill>
              <a:ln>
                <a:noFill/>
              </a:ln>
            </p:spPr>
          </p:sp>
          <p:sp>
            <p:nvSpPr>
              <p:cNvPr id="35" name="Google Shape;35;p1"/>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B3FF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134770">
                      <a:alpha val="80000"/>
                    </a:srgbClr>
                  </a:gs>
                  <a:gs pos="100000">
                    <a:srgbClr val="B3FFFF">
                      <a:alpha val="60000"/>
                    </a:srgbClr>
                  </a:gs>
                </a:gsLst>
                <a:lin ang="5400000" scaled="0"/>
              </a:gradFill>
              <a:ln>
                <a:noFill/>
              </a:ln>
            </p:spPr>
          </p:sp>
          <p:sp>
            <p:nvSpPr>
              <p:cNvPr id="38" name="Google Shape;38;p1"/>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134770">
                      <a:alpha val="80000"/>
                    </a:srgbClr>
                  </a:gs>
                  <a:gs pos="100000">
                    <a:srgbClr val="B3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134770">
                      <a:alpha val="80000"/>
                    </a:srgbClr>
                  </a:gs>
                  <a:gs pos="100000">
                    <a:srgbClr val="B3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134770">
                      <a:alpha val="80000"/>
                    </a:srgbClr>
                  </a:gs>
                  <a:gs pos="100000">
                    <a:srgbClr val="B3FFFF">
                      <a:alpha val="60000"/>
                    </a:srgbClr>
                  </a:gs>
                </a:gsLst>
                <a:lin ang="5400000" scaled="0"/>
              </a:gradFill>
              <a:ln>
                <a:noFill/>
              </a:ln>
            </p:spPr>
          </p:sp>
          <p:sp>
            <p:nvSpPr>
              <p:cNvPr id="41" name="Google Shape;41;p1"/>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134770">
                      <a:alpha val="80000"/>
                    </a:srgbClr>
                  </a:gs>
                  <a:gs pos="100000">
                    <a:srgbClr val="B3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134770">
                      <a:alpha val="80000"/>
                    </a:srgbClr>
                  </a:gs>
                  <a:gs pos="100000">
                    <a:srgbClr val="B3FFFF">
                      <a:alpha val="60000"/>
                    </a:srgbClr>
                  </a:gs>
                </a:gsLst>
                <a:lin ang="5400000" scaled="0"/>
              </a:gradFill>
              <a:ln>
                <a:noFill/>
              </a:ln>
            </p:spPr>
          </p:sp>
          <p:sp>
            <p:nvSpPr>
              <p:cNvPr id="43" name="Google Shape;43;p1"/>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134770">
                      <a:alpha val="80000"/>
                    </a:srgbClr>
                  </a:gs>
                  <a:gs pos="100000">
                    <a:srgbClr val="B3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134770">
                      <a:alpha val="80000"/>
                    </a:srgbClr>
                  </a:gs>
                  <a:gs pos="100000">
                    <a:srgbClr val="B3FFFF">
                      <a:alpha val="60000"/>
                    </a:srgbClr>
                  </a:gs>
                </a:gsLst>
                <a:lin ang="5400000" scaled="0"/>
              </a:gradFill>
              <a:ln>
                <a:noFill/>
              </a:ln>
            </p:spPr>
          </p:sp>
          <p:sp>
            <p:nvSpPr>
              <p:cNvPr id="45" name="Google Shape;45;p1"/>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134770">
                      <a:alpha val="80000"/>
                    </a:srgbClr>
                  </a:gs>
                  <a:gs pos="100000">
                    <a:srgbClr val="B3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11939587" y="6596063"/>
                <a:ext cx="23813" cy="252413"/>
              </a:xfrm>
              <a:prstGeom prst="rect">
                <a:avLst/>
              </a:prstGeom>
              <a:gradFill>
                <a:gsLst>
                  <a:gs pos="0">
                    <a:srgbClr val="134770">
                      <a:alpha val="80000"/>
                    </a:srgbClr>
                  </a:gs>
                  <a:gs pos="100000">
                    <a:srgbClr val="B3FF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20000"/>
              </a:lnSpc>
              <a:spcBef>
                <a:spcPts val="1000"/>
              </a:spcBef>
              <a:spcAft>
                <a:spcPts val="0"/>
              </a:spcAft>
              <a:buClr>
                <a:schemeClr val="dk1"/>
              </a:buClr>
              <a:buSzPts val="3000"/>
              <a:buFont typeface="Arial"/>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dk1"/>
              </a:buClr>
              <a:buSzPts val="2500"/>
              <a:buFont typeface="Arial"/>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dk1"/>
              </a:buClr>
              <a:buSzPts val="2250"/>
              <a:buFont typeface="Arial"/>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49" name="Google Shape;49;p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50" name="Google Shape;50;p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51" name="Google Shape;51;p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114"/>
        <p:cNvGrpSpPr/>
        <p:nvPr/>
      </p:nvGrpSpPr>
      <p:grpSpPr>
        <a:xfrm>
          <a:off x="0" y="0"/>
          <a:ext cx="0" cy="0"/>
          <a:chOff x="0" y="0"/>
          <a:chExt cx="0" cy="0"/>
        </a:xfrm>
      </p:grpSpPr>
      <p:pic>
        <p:nvPicPr>
          <p:cNvPr id="115" name="Google Shape;115;p3"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116" name="Google Shape;116;p3"/>
          <p:cNvGrpSpPr/>
          <p:nvPr/>
        </p:nvGrpSpPr>
        <p:grpSpPr>
          <a:xfrm>
            <a:off x="-14288" y="0"/>
            <a:ext cx="12053888" cy="6858001"/>
            <a:chOff x="-14288" y="0"/>
            <a:chExt cx="12053888" cy="6858001"/>
          </a:xfrm>
        </p:grpSpPr>
        <p:grpSp>
          <p:nvGrpSpPr>
            <p:cNvPr id="117" name="Google Shape;117;p3"/>
            <p:cNvGrpSpPr/>
            <p:nvPr/>
          </p:nvGrpSpPr>
          <p:grpSpPr>
            <a:xfrm>
              <a:off x="-14288" y="0"/>
              <a:ext cx="1220788" cy="6858001"/>
              <a:chOff x="-14288" y="0"/>
              <a:chExt cx="1220788" cy="6858001"/>
            </a:xfrm>
          </p:grpSpPr>
          <p:sp>
            <p:nvSpPr>
              <p:cNvPr id="118" name="Google Shape;118;p3"/>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22" name="Google Shape;122;p3"/>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24" name="Google Shape;124;p3"/>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25" name="Google Shape;125;p3"/>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28" name="Google Shape;128;p3"/>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 name="Google Shape;129;p3"/>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130" name="Google Shape;130;p3"/>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131" name="Google Shape;131;p3"/>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132" name="Google Shape;132;p3"/>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133" name="Google Shape;133;p3"/>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136" name="Google Shape;136;p3"/>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138" name="Google Shape;138;p3"/>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140" name="Google Shape;140;p3"/>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41" name="Google Shape;141;p3"/>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144" name="Google Shape;144;p3"/>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3"/>
            <p:cNvGrpSpPr/>
            <p:nvPr/>
          </p:nvGrpSpPr>
          <p:grpSpPr>
            <a:xfrm>
              <a:off x="11364912" y="0"/>
              <a:ext cx="674688" cy="6848476"/>
              <a:chOff x="11364912" y="0"/>
              <a:chExt cx="674688" cy="6848476"/>
            </a:xfrm>
          </p:grpSpPr>
          <p:sp>
            <p:nvSpPr>
              <p:cNvPr id="146" name="Google Shape;146;p3"/>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147" name="Google Shape;147;p3"/>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150" name="Google Shape;150;p3"/>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152" name="Google Shape;152;p3"/>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154" name="Google Shape;154;p3"/>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6" name="Google Shape;156;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58" name="Google Shape;158;p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59" name="Google Shape;159;p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0" name="Google Shape;160;p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rgbClr val="A6A6A6"/>
            </a:gs>
          </a:gsLst>
          <a:lin ang="5040080" scaled="0"/>
        </a:gradFill>
        <a:effectLst/>
      </p:bgPr>
    </p:bg>
    <p:spTree>
      <p:nvGrpSpPr>
        <p:cNvPr id="1" name="Shape 342"/>
        <p:cNvGrpSpPr/>
        <p:nvPr/>
      </p:nvGrpSpPr>
      <p:grpSpPr>
        <a:xfrm>
          <a:off x="0" y="0"/>
          <a:ext cx="0" cy="0"/>
          <a:chOff x="0" y="0"/>
          <a:chExt cx="0" cy="0"/>
        </a:xfrm>
      </p:grpSpPr>
      <p:grpSp>
        <p:nvGrpSpPr>
          <p:cNvPr id="343" name="Google Shape;343;p21"/>
          <p:cNvGrpSpPr/>
          <p:nvPr/>
        </p:nvGrpSpPr>
        <p:grpSpPr>
          <a:xfrm>
            <a:off x="0" y="-1"/>
            <a:ext cx="12192003" cy="6858001"/>
            <a:chOff x="0" y="-1"/>
            <a:chExt cx="12192003" cy="6858001"/>
          </a:xfrm>
        </p:grpSpPr>
        <p:sp>
          <p:nvSpPr>
            <p:cNvPr id="344" name="Google Shape;344;p21"/>
            <p:cNvSpPr/>
            <p:nvPr/>
          </p:nvSpPr>
          <p:spPr>
            <a:xfrm>
              <a:off x="1" y="-1"/>
              <a:ext cx="12192000" cy="6858000"/>
            </a:xfrm>
            <a:prstGeom prst="rect">
              <a:avLst/>
            </a:prstGeom>
            <a:gradFill>
              <a:gsLst>
                <a:gs pos="0">
                  <a:schemeClr val="lt1"/>
                </a:gs>
                <a:gs pos="100000">
                  <a:srgbClr val="A6A6A6"/>
                </a:gs>
              </a:gsLst>
              <a:lin ang="504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345" name="Google Shape;345;p21"/>
            <p:cNvPicPr preferRelativeResize="0"/>
            <p:nvPr/>
          </p:nvPicPr>
          <p:blipFill rotWithShape="1">
            <a:blip r:embed="rId3">
              <a:alphaModFix amt="30000"/>
            </a:blip>
            <a:srcRect/>
            <a:stretch/>
          </p:blipFill>
          <p:spPr>
            <a:xfrm>
              <a:off x="0" y="-1"/>
              <a:ext cx="12192003" cy="6858001"/>
            </a:xfrm>
            <a:prstGeom prst="rect">
              <a:avLst/>
            </a:prstGeom>
            <a:noFill/>
            <a:ln>
              <a:noFill/>
            </a:ln>
          </p:spPr>
        </p:pic>
      </p:grpSp>
      <p:sp>
        <p:nvSpPr>
          <p:cNvPr id="346" name="Google Shape;346;p21"/>
          <p:cNvSpPr/>
          <p:nvPr/>
        </p:nvSpPr>
        <p:spPr>
          <a:xfrm>
            <a:off x="2582333" y="2235200"/>
            <a:ext cx="7027334" cy="2396067"/>
          </a:xfrm>
          <a:prstGeom prst="round2DiagRect">
            <a:avLst>
              <a:gd name="adj1" fmla="val 9246"/>
              <a:gd name="adj2" fmla="val 0"/>
            </a:avLst>
          </a:prstGeom>
          <a:solidFill>
            <a:srgbClr val="000000">
              <a:alpha val="80000"/>
            </a:srgbClr>
          </a:solidFill>
          <a:ln w="19050" cap="sq" cmpd="sng">
            <a:solidFill>
              <a:schemeClr val="dk2">
                <a:alpha val="60000"/>
              </a:scheme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347" name="Google Shape;347;p21"/>
          <p:cNvGrpSpPr/>
          <p:nvPr/>
        </p:nvGrpSpPr>
        <p:grpSpPr>
          <a:xfrm>
            <a:off x="605895" y="2900097"/>
            <a:ext cx="10982062" cy="1211524"/>
            <a:chOff x="605895" y="2900097"/>
            <a:chExt cx="10982062" cy="1211524"/>
          </a:xfrm>
        </p:grpSpPr>
        <p:sp>
          <p:nvSpPr>
            <p:cNvPr id="348" name="Google Shape;348;p21"/>
            <p:cNvSpPr/>
            <p:nvPr/>
          </p:nvSpPr>
          <p:spPr>
            <a:xfrm rot="-5400000" flipH="1">
              <a:off x="9653587" y="3379784"/>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solidFill>
              <a:schemeClr val="dk2">
                <a:alpha val="60000"/>
              </a:schemeClr>
            </a:solidFill>
            <a:ln>
              <a:noFill/>
            </a:ln>
            <a:effectLst>
              <a:outerShdw blurRad="50800" dist="38100" dir="2700000" algn="tl" rotWithShape="0">
                <a:srgbClr val="000000">
                  <a:alpha val="57647"/>
                </a:srgbClr>
              </a:outerShdw>
            </a:effectLst>
          </p:spPr>
        </p:sp>
        <p:sp>
          <p:nvSpPr>
            <p:cNvPr id="349" name="Google Shape;349;p21"/>
            <p:cNvSpPr/>
            <p:nvPr/>
          </p:nvSpPr>
          <p:spPr>
            <a:xfrm rot="-5400000" flipH="1">
              <a:off x="10078244" y="3310728"/>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dk2">
                <a:alpha val="60000"/>
              </a:schemeClr>
            </a:solidFill>
            <a:ln>
              <a:noFill/>
            </a:ln>
            <a:effectLst>
              <a:outerShdw blurRad="50800" dist="38100" dir="2700000" algn="tl" rotWithShape="0">
                <a:srgbClr val="000000">
                  <a:alpha val="5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rot="-5400000" flipH="1">
              <a:off x="11146631" y="3574253"/>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dk2">
                <a:alpha val="60000"/>
              </a:schemeClr>
            </a:solidFill>
            <a:ln>
              <a:noFill/>
            </a:ln>
            <a:effectLst>
              <a:outerShdw blurRad="50800" dist="38100" dir="2700000" algn="tl" rotWithShape="0">
                <a:srgbClr val="000000">
                  <a:alpha val="5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rot="-5400000" flipH="1">
              <a:off x="10230644" y="3034502"/>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dk2">
                <a:alpha val="60000"/>
              </a:schemeClr>
            </a:solidFill>
            <a:ln>
              <a:noFill/>
            </a:ln>
            <a:effectLst>
              <a:outerShdw blurRad="50800" dist="38100" dir="2700000" algn="tl" rotWithShape="0">
                <a:srgbClr val="000000">
                  <a:alpha val="57647"/>
                </a:srgbClr>
              </a:outerShdw>
            </a:effectLst>
          </p:spPr>
        </p:sp>
        <p:sp>
          <p:nvSpPr>
            <p:cNvPr id="352" name="Google Shape;352;p21"/>
            <p:cNvSpPr/>
            <p:nvPr/>
          </p:nvSpPr>
          <p:spPr>
            <a:xfrm rot="5400000">
              <a:off x="10034587" y="256275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solidFill>
              <a:schemeClr val="dk2">
                <a:alpha val="60000"/>
              </a:schemeClr>
            </a:solidFill>
            <a:ln>
              <a:noFill/>
            </a:ln>
            <a:effectLst>
              <a:outerShdw blurRad="50800" dist="38100" dir="2700000" algn="tl" rotWithShape="0">
                <a:srgbClr val="000000">
                  <a:alpha val="57647"/>
                </a:srgbClr>
              </a:outerShdw>
            </a:effectLst>
          </p:spPr>
        </p:sp>
        <p:sp>
          <p:nvSpPr>
            <p:cNvPr id="353" name="Google Shape;353;p21"/>
            <p:cNvSpPr/>
            <p:nvPr/>
          </p:nvSpPr>
          <p:spPr>
            <a:xfrm rot="5400000">
              <a:off x="10747375" y="3232679"/>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dk2">
                <a:alpha val="60000"/>
              </a:schemeClr>
            </a:solidFill>
            <a:ln>
              <a:noFill/>
            </a:ln>
            <a:effectLst>
              <a:outerShdw blurRad="50800" dist="38100" dir="2700000" algn="tl" rotWithShape="0">
                <a:srgbClr val="000000">
                  <a:alpha val="5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rot="5400000">
              <a:off x="11399044" y="3095360"/>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dk2">
                <a:alpha val="60000"/>
              </a:schemeClr>
            </a:solidFill>
            <a:ln>
              <a:noFill/>
            </a:ln>
            <a:effectLst>
              <a:outerShdw blurRad="50800" dist="38100" dir="2700000" algn="tl" rotWithShape="0">
                <a:srgbClr val="000000">
                  <a:alpha val="5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rot="5400000">
              <a:off x="10353675" y="2153178"/>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dk2">
                <a:alpha val="60000"/>
              </a:schemeClr>
            </a:solidFill>
            <a:ln>
              <a:noFill/>
            </a:ln>
            <a:effectLst>
              <a:outerShdw blurRad="50800" dist="38100" dir="2700000" algn="tl" rotWithShape="0">
                <a:srgbClr val="000000">
                  <a:alpha val="57647"/>
                </a:srgbClr>
              </a:outerShdw>
            </a:effectLst>
          </p:spPr>
        </p:sp>
        <p:sp>
          <p:nvSpPr>
            <p:cNvPr id="356" name="Google Shape;356;p21"/>
            <p:cNvSpPr/>
            <p:nvPr/>
          </p:nvSpPr>
          <p:spPr>
            <a:xfrm rot="5400000">
              <a:off x="9848850" y="330887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dk2">
                <a:alpha val="60000"/>
              </a:schemeClr>
            </a:solidFill>
            <a:ln>
              <a:noFill/>
            </a:ln>
            <a:effectLst>
              <a:outerShdw blurRad="50800" dist="38100" dir="2700000" algn="tl" rotWithShape="0">
                <a:srgbClr val="000000">
                  <a:alpha val="5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rot="5400000">
              <a:off x="9721056" y="3284272"/>
              <a:ext cx="23813" cy="252413"/>
            </a:xfrm>
            <a:prstGeom prst="rect">
              <a:avLst/>
            </a:prstGeom>
            <a:solidFill>
              <a:schemeClr val="dk2">
                <a:alpha val="60000"/>
              </a:schemeClr>
            </a:solidFill>
            <a:ln>
              <a:noFill/>
            </a:ln>
            <a:effectLst>
              <a:outerShdw blurRad="50800" dist="38100" dir="2700000" algn="tl" rotWithShape="0">
                <a:srgbClr val="000000">
                  <a:alpha val="5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rot="5400000">
              <a:off x="2122751" y="3532184"/>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solidFill>
              <a:schemeClr val="dk2">
                <a:alpha val="60000"/>
              </a:schemeClr>
            </a:solidFill>
            <a:ln>
              <a:noFill/>
            </a:ln>
            <a:effectLst>
              <a:outerShdw blurRad="50800" dist="38100" dir="2700000" algn="tl" rotWithShape="0">
                <a:srgbClr val="000000">
                  <a:alpha val="57647"/>
                </a:srgbClr>
              </a:outerShdw>
            </a:effectLst>
          </p:spPr>
        </p:sp>
        <p:sp>
          <p:nvSpPr>
            <p:cNvPr id="359" name="Google Shape;359;p21"/>
            <p:cNvSpPr/>
            <p:nvPr/>
          </p:nvSpPr>
          <p:spPr>
            <a:xfrm rot="5400000">
              <a:off x="1958445" y="3463128"/>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dk2">
                <a:alpha val="60000"/>
              </a:schemeClr>
            </a:solidFill>
            <a:ln>
              <a:noFill/>
            </a:ln>
            <a:effectLst>
              <a:outerShdw blurRad="50800" dist="38100" dir="2700000" algn="tl" rotWithShape="0">
                <a:srgbClr val="000000">
                  <a:alpha val="5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rot="5400000">
              <a:off x="858308" y="3726653"/>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dk2">
                <a:alpha val="60000"/>
              </a:schemeClr>
            </a:solidFill>
            <a:ln>
              <a:noFill/>
            </a:ln>
            <a:effectLst>
              <a:outerShdw blurRad="50800" dist="38100" dir="2700000" algn="tl" rotWithShape="0">
                <a:srgbClr val="000000">
                  <a:alpha val="5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rot="5400000">
              <a:off x="1658407" y="3186902"/>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dk2">
                <a:alpha val="60000"/>
              </a:schemeClr>
            </a:solidFill>
            <a:ln>
              <a:noFill/>
            </a:ln>
            <a:effectLst>
              <a:outerShdw blurRad="50800" dist="38100" dir="2700000" algn="tl" rotWithShape="0">
                <a:srgbClr val="000000">
                  <a:alpha val="57647"/>
                </a:srgbClr>
              </a:outerShdw>
            </a:effectLst>
          </p:spPr>
        </p:sp>
        <p:sp>
          <p:nvSpPr>
            <p:cNvPr id="362" name="Google Shape;362;p21"/>
            <p:cNvSpPr/>
            <p:nvPr/>
          </p:nvSpPr>
          <p:spPr>
            <a:xfrm rot="-5400000" flipH="1">
              <a:off x="1860814" y="271515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solidFill>
              <a:schemeClr val="dk2">
                <a:alpha val="60000"/>
              </a:schemeClr>
            </a:solidFill>
            <a:ln>
              <a:noFill/>
            </a:ln>
            <a:effectLst>
              <a:outerShdw blurRad="50800" dist="38100" dir="2700000" algn="tl" rotWithShape="0">
                <a:srgbClr val="000000">
                  <a:alpha val="57647"/>
                </a:srgbClr>
              </a:outerShdw>
            </a:effectLst>
          </p:spPr>
        </p:sp>
        <p:sp>
          <p:nvSpPr>
            <p:cNvPr id="363" name="Google Shape;363;p21"/>
            <p:cNvSpPr/>
            <p:nvPr/>
          </p:nvSpPr>
          <p:spPr>
            <a:xfrm rot="-5400000" flipH="1">
              <a:off x="1289314" y="3385079"/>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dk2">
                <a:alpha val="60000"/>
              </a:schemeClr>
            </a:solidFill>
            <a:ln>
              <a:noFill/>
            </a:ln>
            <a:effectLst>
              <a:outerShdw blurRad="50800" dist="38100" dir="2700000" algn="tl" rotWithShape="0">
                <a:srgbClr val="000000">
                  <a:alpha val="5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rot="-5400000" flipH="1">
              <a:off x="605895" y="3247760"/>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dk2">
                <a:alpha val="60000"/>
              </a:schemeClr>
            </a:solidFill>
            <a:ln>
              <a:noFill/>
            </a:ln>
            <a:effectLst>
              <a:outerShdw blurRad="50800" dist="38100" dir="2700000" algn="tl" rotWithShape="0">
                <a:srgbClr val="000000">
                  <a:alpha val="5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rot="-5400000" flipH="1">
              <a:off x="1532202" y="2305578"/>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dk2">
                <a:alpha val="60000"/>
              </a:schemeClr>
            </a:solidFill>
            <a:ln>
              <a:noFill/>
            </a:ln>
            <a:effectLst>
              <a:outerShdw blurRad="50800" dist="38100" dir="2700000" algn="tl" rotWithShape="0">
                <a:srgbClr val="000000">
                  <a:alpha val="57647"/>
                </a:srgbClr>
              </a:outerShdw>
            </a:effectLst>
          </p:spPr>
        </p:sp>
        <p:sp>
          <p:nvSpPr>
            <p:cNvPr id="366" name="Google Shape;366;p21"/>
            <p:cNvSpPr/>
            <p:nvPr/>
          </p:nvSpPr>
          <p:spPr>
            <a:xfrm rot="-5400000" flipH="1">
              <a:off x="2154501" y="346127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dk2">
                <a:alpha val="60000"/>
              </a:schemeClr>
            </a:solidFill>
            <a:ln>
              <a:noFill/>
            </a:ln>
            <a:effectLst>
              <a:outerShdw blurRad="50800" dist="38100" dir="2700000" algn="tl" rotWithShape="0">
                <a:srgbClr val="000000">
                  <a:alpha val="5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rot="-5400000" flipH="1">
              <a:off x="2448983" y="3436672"/>
              <a:ext cx="23813" cy="252413"/>
            </a:xfrm>
            <a:prstGeom prst="rect">
              <a:avLst/>
            </a:prstGeom>
            <a:solidFill>
              <a:schemeClr val="dk2">
                <a:alpha val="60000"/>
              </a:schemeClr>
            </a:solidFill>
            <a:ln>
              <a:noFill/>
            </a:ln>
            <a:effectLst>
              <a:outerShdw blurRad="50800" dist="38100" dir="2700000" algn="tl" rotWithShape="0">
                <a:srgbClr val="000000">
                  <a:alpha val="5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21"/>
          <p:cNvSpPr txBox="1">
            <a:spLocks noGrp="1"/>
          </p:cNvSpPr>
          <p:nvPr>
            <p:ph type="ctrTitle"/>
          </p:nvPr>
        </p:nvSpPr>
        <p:spPr>
          <a:xfrm>
            <a:off x="2667000" y="2328334"/>
            <a:ext cx="6858000" cy="136789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Twentieth Century"/>
              <a:buNone/>
            </a:pPr>
            <a:r>
              <a:rPr lang="en-US">
                <a:solidFill>
                  <a:srgbClr val="FFFFFF"/>
                </a:solidFill>
              </a:rPr>
              <a:t>Wine Quality Analysis</a:t>
            </a:r>
            <a:endParaRPr>
              <a:solidFill>
                <a:srgbClr val="FFFFFF"/>
              </a:solidFill>
            </a:endParaRPr>
          </a:p>
        </p:txBody>
      </p:sp>
      <p:sp>
        <p:nvSpPr>
          <p:cNvPr id="369" name="Google Shape;369;p21"/>
          <p:cNvSpPr txBox="1">
            <a:spLocks noGrp="1"/>
          </p:cNvSpPr>
          <p:nvPr>
            <p:ph type="subTitle" idx="1"/>
          </p:nvPr>
        </p:nvSpPr>
        <p:spPr>
          <a:xfrm>
            <a:off x="2667001" y="3602038"/>
            <a:ext cx="6857999" cy="953029"/>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Clr>
                <a:schemeClr val="dk2"/>
              </a:buClr>
              <a:buSzPts val="2500"/>
              <a:buNone/>
            </a:pPr>
            <a:r>
              <a:rPr lang="en-US">
                <a:solidFill>
                  <a:schemeClr val="lt2"/>
                </a:solidFill>
              </a:rPr>
              <a:t>by Andrew Colbert, David Doman, Gilbert Guyah, and Christina LoConte</a:t>
            </a:r>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2997C9"/>
            </a:gs>
            <a:gs pos="100000">
              <a:srgbClr val="002355"/>
            </a:gs>
          </a:gsLst>
          <a:lin ang="5040080" scaled="0"/>
        </a:gradFill>
        <a:effectLst/>
      </p:bgPr>
    </p:bg>
    <p:spTree>
      <p:nvGrpSpPr>
        <p:cNvPr id="1" name="Shape 479"/>
        <p:cNvGrpSpPr/>
        <p:nvPr/>
      </p:nvGrpSpPr>
      <p:grpSpPr>
        <a:xfrm>
          <a:off x="0" y="0"/>
          <a:ext cx="0" cy="0"/>
          <a:chOff x="0" y="0"/>
          <a:chExt cx="0" cy="0"/>
        </a:xfrm>
      </p:grpSpPr>
      <p:sp>
        <p:nvSpPr>
          <p:cNvPr id="480" name="Google Shape;480;p30"/>
          <p:cNvSpPr txBox="1">
            <a:spLocks noGrp="1"/>
          </p:cNvSpPr>
          <p:nvPr>
            <p:ph type="title"/>
          </p:nvPr>
        </p:nvSpPr>
        <p:spPr>
          <a:xfrm>
            <a:off x="1365550" y="103049"/>
            <a:ext cx="9906000" cy="615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Twentieth Century"/>
              <a:buNone/>
            </a:pPr>
            <a:r>
              <a:rPr lang="en-US"/>
              <a:t>Box Plot of the White Wine Data</a:t>
            </a:r>
            <a:endParaRPr sz="4000"/>
          </a:p>
        </p:txBody>
      </p:sp>
      <p:pic>
        <p:nvPicPr>
          <p:cNvPr id="481" name="Google Shape;481;p30"/>
          <p:cNvPicPr preferRelativeResize="0"/>
          <p:nvPr/>
        </p:nvPicPr>
        <p:blipFill>
          <a:blip r:embed="rId3">
            <a:alphaModFix/>
          </a:blip>
          <a:stretch>
            <a:fillRect/>
          </a:stretch>
        </p:blipFill>
        <p:spPr>
          <a:xfrm>
            <a:off x="1692225" y="796350"/>
            <a:ext cx="8956101" cy="5976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85"/>
        <p:cNvGrpSpPr/>
        <p:nvPr/>
      </p:nvGrpSpPr>
      <p:grpSpPr>
        <a:xfrm>
          <a:off x="0" y="0"/>
          <a:ext cx="0" cy="0"/>
          <a:chOff x="0" y="0"/>
          <a:chExt cx="0" cy="0"/>
        </a:xfrm>
      </p:grpSpPr>
      <p:sp>
        <p:nvSpPr>
          <p:cNvPr id="486" name="Google Shape;486;p31"/>
          <p:cNvSpPr/>
          <p:nvPr/>
        </p:nvSpPr>
        <p:spPr>
          <a:xfrm>
            <a:off x="0" y="0"/>
            <a:ext cx="12192000" cy="68580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87" name="Google Shape;487;p31"/>
          <p:cNvGrpSpPr/>
          <p:nvPr/>
        </p:nvGrpSpPr>
        <p:grpSpPr>
          <a:xfrm>
            <a:off x="-14288" y="0"/>
            <a:ext cx="1220788" cy="6858000"/>
            <a:chOff x="-14288" y="0"/>
            <a:chExt cx="1220788" cy="6858000"/>
          </a:xfrm>
        </p:grpSpPr>
        <p:sp>
          <p:nvSpPr>
            <p:cNvPr id="488" name="Google Shape;488;p31"/>
            <p:cNvSpPr/>
            <p:nvPr/>
          </p:nvSpPr>
          <p:spPr>
            <a:xfrm>
              <a:off x="114300" y="4763"/>
              <a:ext cx="23700" cy="2181300"/>
            </a:xfrm>
            <a:prstGeom prst="rect">
              <a:avLst/>
            </a:pr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solidFill>
              <a:srgbClr val="3B95DE">
                <a:alpha val="60000"/>
              </a:srgbClr>
            </a:solidFill>
            <a:ln>
              <a:noFill/>
            </a:ln>
          </p:spPr>
        </p:sp>
        <p:sp>
          <p:nvSpPr>
            <p:cNvPr id="492" name="Google Shape;492;p31"/>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solidFill>
              <a:srgbClr val="3B95DE">
                <a:alpha val="60000"/>
              </a:srgbClr>
            </a:solidFill>
            <a:ln>
              <a:noFill/>
            </a:ln>
          </p:spPr>
        </p:sp>
        <p:sp>
          <p:nvSpPr>
            <p:cNvPr id="494" name="Google Shape;494;p31"/>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solidFill>
              <a:srgbClr val="3B95DE">
                <a:alpha val="60000"/>
              </a:srgbClr>
            </a:solidFill>
            <a:ln>
              <a:noFill/>
            </a:ln>
          </p:spPr>
        </p:sp>
        <p:sp>
          <p:nvSpPr>
            <p:cNvPr id="495" name="Google Shape;495;p31"/>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solidFill>
              <a:srgbClr val="3B95DE">
                <a:alpha val="60000"/>
              </a:srgbClr>
            </a:solidFill>
            <a:ln>
              <a:noFill/>
            </a:ln>
          </p:spPr>
        </p:sp>
        <p:sp>
          <p:nvSpPr>
            <p:cNvPr id="498" name="Google Shape;498;p31"/>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31"/>
            <p:cNvCxnSpPr/>
            <p:nvPr/>
          </p:nvCxnSpPr>
          <p:spPr>
            <a:xfrm>
              <a:off x="-4763" y="9525"/>
              <a:ext cx="0" cy="0"/>
            </a:xfrm>
            <a:prstGeom prst="straightConnector1">
              <a:avLst/>
            </a:prstGeom>
            <a:solidFill>
              <a:srgbClr val="3B95DE">
                <a:alpha val="60000"/>
              </a:srgbClr>
            </a:solidFill>
            <a:ln w="9525" cap="flat" cmpd="sng">
              <a:solidFill>
                <a:srgbClr val="FFFFFF"/>
              </a:solidFill>
              <a:prstDash val="solid"/>
              <a:miter lim="800000"/>
              <a:headEnd type="none" w="med" len="med"/>
              <a:tailEnd type="none" w="med" len="med"/>
            </a:ln>
          </p:spPr>
        </p:cxnSp>
        <p:sp>
          <p:nvSpPr>
            <p:cNvPr id="500" name="Google Shape;500;p31"/>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solidFill>
              <a:srgbClr val="3B95DE">
                <a:alpha val="60000"/>
              </a:srgbClr>
            </a:solidFill>
            <a:ln>
              <a:noFill/>
            </a:ln>
          </p:spPr>
        </p:sp>
        <p:sp>
          <p:nvSpPr>
            <p:cNvPr id="501" name="Google Shape;501;p31"/>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solidFill>
              <a:srgbClr val="3B95DE">
                <a:alpha val="60000"/>
              </a:srgbClr>
            </a:solidFill>
            <a:ln>
              <a:noFill/>
            </a:ln>
          </p:spPr>
        </p:sp>
        <p:sp>
          <p:nvSpPr>
            <p:cNvPr id="502" name="Google Shape;502;p31"/>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solidFill>
              <a:srgbClr val="3B95DE">
                <a:alpha val="60000"/>
              </a:srgbClr>
            </a:solidFill>
            <a:ln>
              <a:noFill/>
            </a:ln>
          </p:spPr>
        </p:sp>
        <p:sp>
          <p:nvSpPr>
            <p:cNvPr id="503" name="Google Shape;503;p31"/>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33350" y="4662488"/>
              <a:ext cx="23700" cy="2181300"/>
            </a:xfrm>
            <a:prstGeom prst="rect">
              <a:avLst/>
            </a:pr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solidFill>
              <a:srgbClr val="3B95DE">
                <a:alpha val="60000"/>
              </a:srgbClr>
            </a:solidFill>
            <a:ln>
              <a:noFill/>
            </a:ln>
          </p:spPr>
        </p:sp>
        <p:sp>
          <p:nvSpPr>
            <p:cNvPr id="506" name="Google Shape;506;p31"/>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solidFill>
              <a:srgbClr val="3B95DE">
                <a:alpha val="60000"/>
              </a:srgbClr>
            </a:solidFill>
            <a:ln>
              <a:noFill/>
            </a:ln>
          </p:spPr>
        </p:sp>
        <p:sp>
          <p:nvSpPr>
            <p:cNvPr id="508" name="Google Shape;508;p31"/>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solidFill>
              <a:srgbClr val="3B95DE">
                <a:alpha val="60000"/>
              </a:srgbClr>
            </a:solidFill>
            <a:ln>
              <a:noFill/>
            </a:ln>
          </p:spPr>
        </p:sp>
        <p:sp>
          <p:nvSpPr>
            <p:cNvPr id="510" name="Google Shape;510;p31"/>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solidFill>
              <a:srgbClr val="3B95DE">
                <a:alpha val="60000"/>
              </a:srgbClr>
            </a:solidFill>
            <a:ln>
              <a:noFill/>
            </a:ln>
          </p:spPr>
        </p:sp>
        <p:sp>
          <p:nvSpPr>
            <p:cNvPr id="511" name="Google Shape;511;p31"/>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solidFill>
              <a:srgbClr val="3B95DE">
                <a:alpha val="60000"/>
              </a:srgbClr>
            </a:solidFill>
            <a:ln>
              <a:noFill/>
            </a:ln>
          </p:spPr>
        </p:sp>
        <p:sp>
          <p:nvSpPr>
            <p:cNvPr id="514" name="Google Shape;514;p31"/>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31"/>
          <p:cNvSpPr txBox="1">
            <a:spLocks noGrp="1"/>
          </p:cNvSpPr>
          <p:nvPr>
            <p:ph type="title"/>
          </p:nvPr>
        </p:nvSpPr>
        <p:spPr>
          <a:xfrm>
            <a:off x="739700" y="847225"/>
            <a:ext cx="2756700" cy="4697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Correlations (Red Wine)</a:t>
            </a:r>
            <a:endParaRPr/>
          </a:p>
        </p:txBody>
      </p:sp>
      <p:sp>
        <p:nvSpPr>
          <p:cNvPr id="516" name="Google Shape;516;p31"/>
          <p:cNvSpPr/>
          <p:nvPr/>
        </p:nvSpPr>
        <p:spPr>
          <a:xfrm>
            <a:off x="3910975" y="18275"/>
            <a:ext cx="8616900" cy="6848400"/>
          </a:xfrm>
          <a:prstGeom prst="round2DiagRect">
            <a:avLst>
              <a:gd name="adj1" fmla="val 0"/>
              <a:gd name="adj2" fmla="val 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517" name="Google Shape;517;p31"/>
          <p:cNvPicPr preferRelativeResize="0"/>
          <p:nvPr/>
        </p:nvPicPr>
        <p:blipFill>
          <a:blip r:embed="rId3">
            <a:alphaModFix/>
          </a:blip>
          <a:stretch>
            <a:fillRect/>
          </a:stretch>
        </p:blipFill>
        <p:spPr>
          <a:xfrm>
            <a:off x="4311225" y="431025"/>
            <a:ext cx="7541775" cy="6024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09"/>
        <p:cNvGrpSpPr/>
        <p:nvPr/>
      </p:nvGrpSpPr>
      <p:grpSpPr>
        <a:xfrm>
          <a:off x="0" y="0"/>
          <a:ext cx="0" cy="0"/>
          <a:chOff x="0" y="0"/>
          <a:chExt cx="0" cy="0"/>
        </a:xfrm>
      </p:grpSpPr>
      <p:sp>
        <p:nvSpPr>
          <p:cNvPr id="610" name="Google Shape;610;p36"/>
          <p:cNvSpPr/>
          <p:nvPr/>
        </p:nvSpPr>
        <p:spPr>
          <a:xfrm>
            <a:off x="0" y="0"/>
            <a:ext cx="12192000" cy="68580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611" name="Google Shape;611;p36"/>
          <p:cNvGrpSpPr/>
          <p:nvPr/>
        </p:nvGrpSpPr>
        <p:grpSpPr>
          <a:xfrm>
            <a:off x="-14288" y="0"/>
            <a:ext cx="1220788" cy="6858000"/>
            <a:chOff x="-14288" y="0"/>
            <a:chExt cx="1220788" cy="6858000"/>
          </a:xfrm>
        </p:grpSpPr>
        <p:sp>
          <p:nvSpPr>
            <p:cNvPr id="612" name="Google Shape;612;p36"/>
            <p:cNvSpPr/>
            <p:nvPr/>
          </p:nvSpPr>
          <p:spPr>
            <a:xfrm>
              <a:off x="114300" y="4763"/>
              <a:ext cx="23700" cy="2181300"/>
            </a:xfrm>
            <a:prstGeom prst="rect">
              <a:avLst/>
            </a:pr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solidFill>
              <a:srgbClr val="3B95DE">
                <a:alpha val="60000"/>
              </a:srgbClr>
            </a:solidFill>
            <a:ln>
              <a:noFill/>
            </a:ln>
          </p:spPr>
        </p:sp>
        <p:sp>
          <p:nvSpPr>
            <p:cNvPr id="616" name="Google Shape;616;p36"/>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solidFill>
              <a:srgbClr val="3B95DE">
                <a:alpha val="60000"/>
              </a:srgbClr>
            </a:solidFill>
            <a:ln>
              <a:noFill/>
            </a:ln>
          </p:spPr>
        </p:sp>
        <p:sp>
          <p:nvSpPr>
            <p:cNvPr id="618" name="Google Shape;618;p36"/>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solidFill>
              <a:srgbClr val="3B95DE">
                <a:alpha val="60000"/>
              </a:srgbClr>
            </a:solidFill>
            <a:ln>
              <a:noFill/>
            </a:ln>
          </p:spPr>
        </p:sp>
        <p:sp>
          <p:nvSpPr>
            <p:cNvPr id="619" name="Google Shape;619;p36"/>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solidFill>
              <a:srgbClr val="3B95DE">
                <a:alpha val="60000"/>
              </a:srgbClr>
            </a:solidFill>
            <a:ln>
              <a:noFill/>
            </a:ln>
          </p:spPr>
        </p:sp>
        <p:sp>
          <p:nvSpPr>
            <p:cNvPr id="622" name="Google Shape;622;p36"/>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3" name="Google Shape;623;p36"/>
            <p:cNvCxnSpPr/>
            <p:nvPr/>
          </p:nvCxnSpPr>
          <p:spPr>
            <a:xfrm>
              <a:off x="-4763" y="9525"/>
              <a:ext cx="0" cy="0"/>
            </a:xfrm>
            <a:prstGeom prst="straightConnector1">
              <a:avLst/>
            </a:prstGeom>
            <a:solidFill>
              <a:srgbClr val="3B95DE">
                <a:alpha val="60000"/>
              </a:srgbClr>
            </a:solidFill>
            <a:ln w="9525" cap="flat" cmpd="sng">
              <a:solidFill>
                <a:srgbClr val="FFFFFF"/>
              </a:solidFill>
              <a:prstDash val="solid"/>
              <a:miter lim="800000"/>
              <a:headEnd type="none" w="med" len="med"/>
              <a:tailEnd type="none" w="med" len="med"/>
            </a:ln>
          </p:spPr>
        </p:cxnSp>
        <p:sp>
          <p:nvSpPr>
            <p:cNvPr id="624" name="Google Shape;624;p36"/>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solidFill>
              <a:srgbClr val="3B95DE">
                <a:alpha val="60000"/>
              </a:srgbClr>
            </a:solidFill>
            <a:ln>
              <a:noFill/>
            </a:ln>
          </p:spPr>
        </p:sp>
        <p:sp>
          <p:nvSpPr>
            <p:cNvPr id="625" name="Google Shape;625;p36"/>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solidFill>
              <a:srgbClr val="3B95DE">
                <a:alpha val="60000"/>
              </a:srgbClr>
            </a:solidFill>
            <a:ln>
              <a:noFill/>
            </a:ln>
          </p:spPr>
        </p:sp>
        <p:sp>
          <p:nvSpPr>
            <p:cNvPr id="626" name="Google Shape;626;p36"/>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solidFill>
              <a:srgbClr val="3B95DE">
                <a:alpha val="60000"/>
              </a:srgbClr>
            </a:solidFill>
            <a:ln>
              <a:noFill/>
            </a:ln>
          </p:spPr>
        </p:sp>
        <p:sp>
          <p:nvSpPr>
            <p:cNvPr id="627" name="Google Shape;627;p36"/>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133350" y="4662488"/>
              <a:ext cx="23700" cy="2181300"/>
            </a:xfrm>
            <a:prstGeom prst="rect">
              <a:avLst/>
            </a:pr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solidFill>
              <a:srgbClr val="3B95DE">
                <a:alpha val="60000"/>
              </a:srgbClr>
            </a:solidFill>
            <a:ln>
              <a:noFill/>
            </a:ln>
          </p:spPr>
        </p:sp>
        <p:sp>
          <p:nvSpPr>
            <p:cNvPr id="630" name="Google Shape;630;p36"/>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solidFill>
              <a:srgbClr val="3B95DE">
                <a:alpha val="60000"/>
              </a:srgbClr>
            </a:solidFill>
            <a:ln>
              <a:noFill/>
            </a:ln>
          </p:spPr>
        </p:sp>
        <p:sp>
          <p:nvSpPr>
            <p:cNvPr id="632" name="Google Shape;632;p36"/>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solidFill>
              <a:srgbClr val="3B95DE">
                <a:alpha val="60000"/>
              </a:srgbClr>
            </a:solidFill>
            <a:ln>
              <a:noFill/>
            </a:ln>
          </p:spPr>
        </p:sp>
        <p:sp>
          <p:nvSpPr>
            <p:cNvPr id="634" name="Google Shape;634;p36"/>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solidFill>
              <a:srgbClr val="3B95DE">
                <a:alpha val="60000"/>
              </a:srgbClr>
            </a:solidFill>
            <a:ln>
              <a:noFill/>
            </a:ln>
          </p:spPr>
        </p:sp>
        <p:sp>
          <p:nvSpPr>
            <p:cNvPr id="635" name="Google Shape;635;p36"/>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solidFill>
              <a:srgbClr val="3B95DE">
                <a:alpha val="60000"/>
              </a:srgbClr>
            </a:solidFill>
            <a:ln>
              <a:noFill/>
            </a:ln>
          </p:spPr>
        </p:sp>
        <p:sp>
          <p:nvSpPr>
            <p:cNvPr id="638" name="Google Shape;638;p36"/>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6"/>
          <p:cNvSpPr txBox="1">
            <a:spLocks noGrp="1"/>
          </p:cNvSpPr>
          <p:nvPr>
            <p:ph type="title"/>
          </p:nvPr>
        </p:nvSpPr>
        <p:spPr>
          <a:xfrm>
            <a:off x="739700" y="847225"/>
            <a:ext cx="2756700" cy="4697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Correlations   (White Wine)</a:t>
            </a:r>
            <a:endParaRPr/>
          </a:p>
        </p:txBody>
      </p:sp>
      <p:sp>
        <p:nvSpPr>
          <p:cNvPr id="640" name="Google Shape;640;p36"/>
          <p:cNvSpPr/>
          <p:nvPr/>
        </p:nvSpPr>
        <p:spPr>
          <a:xfrm>
            <a:off x="3910975" y="18275"/>
            <a:ext cx="8616900" cy="6848400"/>
          </a:xfrm>
          <a:prstGeom prst="round2DiagRect">
            <a:avLst>
              <a:gd name="adj1" fmla="val 0"/>
              <a:gd name="adj2" fmla="val 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641" name="Google Shape;641;p36"/>
          <p:cNvPicPr preferRelativeResize="0"/>
          <p:nvPr/>
        </p:nvPicPr>
        <p:blipFill>
          <a:blip r:embed="rId3">
            <a:alphaModFix/>
          </a:blip>
          <a:stretch>
            <a:fillRect/>
          </a:stretch>
        </p:blipFill>
        <p:spPr>
          <a:xfrm>
            <a:off x="4440075" y="850150"/>
            <a:ext cx="7558701" cy="5157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21"/>
        <p:cNvGrpSpPr/>
        <p:nvPr/>
      </p:nvGrpSpPr>
      <p:grpSpPr>
        <a:xfrm>
          <a:off x="0" y="0"/>
          <a:ext cx="0" cy="0"/>
          <a:chOff x="0" y="0"/>
          <a:chExt cx="0" cy="0"/>
        </a:xfrm>
      </p:grpSpPr>
      <p:sp>
        <p:nvSpPr>
          <p:cNvPr id="522" name="Google Shape;522;p32"/>
          <p:cNvSpPr txBox="1">
            <a:spLocks noGrp="1"/>
          </p:cNvSpPr>
          <p:nvPr>
            <p:ph type="title"/>
          </p:nvPr>
        </p:nvSpPr>
        <p:spPr>
          <a:xfrm>
            <a:off x="1143000" y="377823"/>
            <a:ext cx="9906000" cy="1090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Linear Modeling for Red Wine</a:t>
            </a:r>
            <a:endParaRPr/>
          </a:p>
        </p:txBody>
      </p:sp>
      <p:sp>
        <p:nvSpPr>
          <p:cNvPr id="523" name="Google Shape;523;p32"/>
          <p:cNvSpPr txBox="1">
            <a:spLocks noGrp="1"/>
          </p:cNvSpPr>
          <p:nvPr>
            <p:ph type="body" idx="1"/>
          </p:nvPr>
        </p:nvSpPr>
        <p:spPr>
          <a:xfrm>
            <a:off x="12" y="1206887"/>
            <a:ext cx="9906000" cy="3541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sz="900"/>
          </a:p>
          <a:p>
            <a:pPr marL="0" lvl="0" indent="0" algn="l" rtl="0">
              <a:spcBef>
                <a:spcPts val="1000"/>
              </a:spcBef>
              <a:spcAft>
                <a:spcPts val="0"/>
              </a:spcAft>
              <a:buNone/>
            </a:pPr>
            <a:endParaRPr sz="900"/>
          </a:p>
        </p:txBody>
      </p:sp>
      <p:pic>
        <p:nvPicPr>
          <p:cNvPr id="524" name="Google Shape;524;p32"/>
          <p:cNvPicPr preferRelativeResize="0"/>
          <p:nvPr/>
        </p:nvPicPr>
        <p:blipFill>
          <a:blip r:embed="rId3">
            <a:alphaModFix/>
          </a:blip>
          <a:stretch>
            <a:fillRect/>
          </a:stretch>
        </p:blipFill>
        <p:spPr>
          <a:xfrm>
            <a:off x="2449325" y="1544125"/>
            <a:ext cx="7258050" cy="4324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28"/>
        <p:cNvGrpSpPr/>
        <p:nvPr/>
      </p:nvGrpSpPr>
      <p:grpSpPr>
        <a:xfrm>
          <a:off x="0" y="0"/>
          <a:ext cx="0" cy="0"/>
          <a:chOff x="0" y="0"/>
          <a:chExt cx="0" cy="0"/>
        </a:xfrm>
      </p:grpSpPr>
      <p:sp>
        <p:nvSpPr>
          <p:cNvPr id="529" name="Google Shape;529;p33"/>
          <p:cNvSpPr/>
          <p:nvPr/>
        </p:nvSpPr>
        <p:spPr>
          <a:xfrm>
            <a:off x="0" y="0"/>
            <a:ext cx="12192000" cy="68580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530" name="Google Shape;530;p33"/>
          <p:cNvGrpSpPr/>
          <p:nvPr/>
        </p:nvGrpSpPr>
        <p:grpSpPr>
          <a:xfrm>
            <a:off x="-14288" y="0"/>
            <a:ext cx="1220788" cy="6858000"/>
            <a:chOff x="-14288" y="0"/>
            <a:chExt cx="1220788" cy="6858000"/>
          </a:xfrm>
        </p:grpSpPr>
        <p:sp>
          <p:nvSpPr>
            <p:cNvPr id="531" name="Google Shape;531;p33"/>
            <p:cNvSpPr/>
            <p:nvPr/>
          </p:nvSpPr>
          <p:spPr>
            <a:xfrm>
              <a:off x="114300" y="4763"/>
              <a:ext cx="23700" cy="2181300"/>
            </a:xfrm>
            <a:prstGeom prst="rect">
              <a:avLst/>
            </a:pr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solidFill>
              <a:srgbClr val="3B95DE">
                <a:alpha val="60000"/>
              </a:srgbClr>
            </a:solidFill>
            <a:ln>
              <a:noFill/>
            </a:ln>
          </p:spPr>
        </p:sp>
        <p:sp>
          <p:nvSpPr>
            <p:cNvPr id="535" name="Google Shape;535;p33"/>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solidFill>
              <a:srgbClr val="3B95DE">
                <a:alpha val="60000"/>
              </a:srgbClr>
            </a:solidFill>
            <a:ln>
              <a:noFill/>
            </a:ln>
          </p:spPr>
        </p:sp>
        <p:sp>
          <p:nvSpPr>
            <p:cNvPr id="537" name="Google Shape;537;p33"/>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solidFill>
              <a:srgbClr val="3B95DE">
                <a:alpha val="60000"/>
              </a:srgbClr>
            </a:solidFill>
            <a:ln>
              <a:noFill/>
            </a:ln>
          </p:spPr>
        </p:sp>
        <p:sp>
          <p:nvSpPr>
            <p:cNvPr id="538" name="Google Shape;538;p33"/>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solidFill>
              <a:srgbClr val="3B95DE">
                <a:alpha val="60000"/>
              </a:srgbClr>
            </a:solidFill>
            <a:ln>
              <a:noFill/>
            </a:ln>
          </p:spPr>
        </p:sp>
        <p:sp>
          <p:nvSpPr>
            <p:cNvPr id="541" name="Google Shape;541;p33"/>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33"/>
            <p:cNvCxnSpPr/>
            <p:nvPr/>
          </p:nvCxnSpPr>
          <p:spPr>
            <a:xfrm>
              <a:off x="-4763" y="9525"/>
              <a:ext cx="0" cy="0"/>
            </a:xfrm>
            <a:prstGeom prst="straightConnector1">
              <a:avLst/>
            </a:prstGeom>
            <a:solidFill>
              <a:srgbClr val="3B95DE">
                <a:alpha val="60000"/>
              </a:srgbClr>
            </a:solidFill>
            <a:ln w="9525" cap="flat" cmpd="sng">
              <a:solidFill>
                <a:srgbClr val="FFFFFF"/>
              </a:solidFill>
              <a:prstDash val="solid"/>
              <a:miter lim="800000"/>
              <a:headEnd type="none" w="med" len="med"/>
              <a:tailEnd type="none" w="med" len="med"/>
            </a:ln>
          </p:spPr>
        </p:cxnSp>
        <p:sp>
          <p:nvSpPr>
            <p:cNvPr id="543" name="Google Shape;543;p33"/>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solidFill>
              <a:srgbClr val="3B95DE">
                <a:alpha val="60000"/>
              </a:srgbClr>
            </a:solidFill>
            <a:ln>
              <a:noFill/>
            </a:ln>
          </p:spPr>
        </p:sp>
        <p:sp>
          <p:nvSpPr>
            <p:cNvPr id="544" name="Google Shape;544;p33"/>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solidFill>
              <a:srgbClr val="3B95DE">
                <a:alpha val="60000"/>
              </a:srgbClr>
            </a:solidFill>
            <a:ln>
              <a:noFill/>
            </a:ln>
          </p:spPr>
        </p:sp>
        <p:sp>
          <p:nvSpPr>
            <p:cNvPr id="545" name="Google Shape;545;p33"/>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solidFill>
              <a:srgbClr val="3B95DE">
                <a:alpha val="60000"/>
              </a:srgbClr>
            </a:solidFill>
            <a:ln>
              <a:noFill/>
            </a:ln>
          </p:spPr>
        </p:sp>
        <p:sp>
          <p:nvSpPr>
            <p:cNvPr id="546" name="Google Shape;546;p33"/>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133350" y="4662488"/>
              <a:ext cx="23700" cy="2181300"/>
            </a:xfrm>
            <a:prstGeom prst="rect">
              <a:avLst/>
            </a:pr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solidFill>
              <a:srgbClr val="3B95DE">
                <a:alpha val="60000"/>
              </a:srgbClr>
            </a:solidFill>
            <a:ln>
              <a:noFill/>
            </a:ln>
          </p:spPr>
        </p:sp>
        <p:sp>
          <p:nvSpPr>
            <p:cNvPr id="549" name="Google Shape;549;p33"/>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solidFill>
              <a:srgbClr val="3B95DE">
                <a:alpha val="60000"/>
              </a:srgbClr>
            </a:solidFill>
            <a:ln>
              <a:noFill/>
            </a:ln>
          </p:spPr>
        </p:sp>
        <p:sp>
          <p:nvSpPr>
            <p:cNvPr id="551" name="Google Shape;551;p33"/>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solidFill>
              <a:srgbClr val="3B95DE">
                <a:alpha val="60000"/>
              </a:srgbClr>
            </a:solidFill>
            <a:ln>
              <a:noFill/>
            </a:ln>
          </p:spPr>
        </p:sp>
        <p:sp>
          <p:nvSpPr>
            <p:cNvPr id="553" name="Google Shape;553;p33"/>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solidFill>
              <a:srgbClr val="3B95DE">
                <a:alpha val="60000"/>
              </a:srgbClr>
            </a:solidFill>
            <a:ln>
              <a:noFill/>
            </a:ln>
          </p:spPr>
        </p:sp>
        <p:sp>
          <p:nvSpPr>
            <p:cNvPr id="554" name="Google Shape;554;p33"/>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solidFill>
              <a:srgbClr val="3B95DE">
                <a:alpha val="60000"/>
              </a:srgbClr>
            </a:solidFill>
            <a:ln>
              <a:noFill/>
            </a:ln>
          </p:spPr>
        </p:sp>
        <p:sp>
          <p:nvSpPr>
            <p:cNvPr id="557" name="Google Shape;557;p33"/>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33"/>
          <p:cNvSpPr txBox="1">
            <a:spLocks noGrp="1"/>
          </p:cNvSpPr>
          <p:nvPr>
            <p:ph type="title"/>
          </p:nvPr>
        </p:nvSpPr>
        <p:spPr>
          <a:xfrm>
            <a:off x="739700" y="847225"/>
            <a:ext cx="1781700" cy="4697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Random </a:t>
            </a:r>
            <a:endParaRPr/>
          </a:p>
          <a:p>
            <a:pPr marL="0" lvl="0" indent="0" algn="l" rtl="0">
              <a:lnSpc>
                <a:spcPct val="90000"/>
              </a:lnSpc>
              <a:spcBef>
                <a:spcPts val="0"/>
              </a:spcBef>
              <a:spcAft>
                <a:spcPts val="0"/>
              </a:spcAft>
              <a:buClr>
                <a:schemeClr val="lt1"/>
              </a:buClr>
              <a:buSzPts val="3600"/>
              <a:buFont typeface="Twentieth Century"/>
              <a:buNone/>
            </a:pPr>
            <a:r>
              <a:rPr lang="en-US"/>
              <a:t>Forest </a:t>
            </a:r>
            <a:endParaRPr/>
          </a:p>
          <a:p>
            <a:pPr marL="0" lvl="0" indent="0" algn="l" rtl="0">
              <a:lnSpc>
                <a:spcPct val="90000"/>
              </a:lnSpc>
              <a:spcBef>
                <a:spcPts val="0"/>
              </a:spcBef>
              <a:spcAft>
                <a:spcPts val="0"/>
              </a:spcAft>
              <a:buClr>
                <a:schemeClr val="lt1"/>
              </a:buClr>
              <a:buSzPts val="3600"/>
              <a:buFont typeface="Twentieth Century"/>
              <a:buNone/>
            </a:pPr>
            <a:r>
              <a:rPr lang="en-US"/>
              <a:t>for Red</a:t>
            </a:r>
            <a:endParaRPr/>
          </a:p>
          <a:p>
            <a:pPr marL="0" lvl="0" indent="0" algn="l" rtl="0">
              <a:lnSpc>
                <a:spcPct val="90000"/>
              </a:lnSpc>
              <a:spcBef>
                <a:spcPts val="0"/>
              </a:spcBef>
              <a:spcAft>
                <a:spcPts val="0"/>
              </a:spcAft>
              <a:buClr>
                <a:schemeClr val="lt1"/>
              </a:buClr>
              <a:buSzPts val="3600"/>
              <a:buFont typeface="Twentieth Century"/>
              <a:buNone/>
            </a:pPr>
            <a:r>
              <a:rPr lang="en-US"/>
              <a:t>Wine</a:t>
            </a:r>
            <a:endParaRPr/>
          </a:p>
        </p:txBody>
      </p:sp>
      <p:sp>
        <p:nvSpPr>
          <p:cNvPr id="559" name="Google Shape;559;p33"/>
          <p:cNvSpPr/>
          <p:nvPr/>
        </p:nvSpPr>
        <p:spPr>
          <a:xfrm>
            <a:off x="2872225" y="0"/>
            <a:ext cx="9378900" cy="6858000"/>
          </a:xfrm>
          <a:prstGeom prst="round2DiagRect">
            <a:avLst>
              <a:gd name="adj1" fmla="val 332"/>
              <a:gd name="adj2" fmla="val 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560" name="Google Shape;560;p33"/>
          <p:cNvPicPr preferRelativeResize="0"/>
          <p:nvPr/>
        </p:nvPicPr>
        <p:blipFill>
          <a:blip r:embed="rId3">
            <a:alphaModFix/>
          </a:blip>
          <a:stretch>
            <a:fillRect/>
          </a:stretch>
        </p:blipFill>
        <p:spPr>
          <a:xfrm>
            <a:off x="3132600" y="169400"/>
            <a:ext cx="9059400" cy="2657225"/>
          </a:xfrm>
          <a:prstGeom prst="rect">
            <a:avLst/>
          </a:prstGeom>
          <a:noFill/>
          <a:ln>
            <a:noFill/>
          </a:ln>
        </p:spPr>
      </p:pic>
      <p:pic>
        <p:nvPicPr>
          <p:cNvPr id="561" name="Google Shape;561;p33" descr="data:image/png;base64,iVBORw0KGgoAAAANSUhEUgAAA0gAAANICAMAAADKOT/pAAADAFBMVEUAAAABAQECAgIDAwMEBAQFBQUGBgYHBwcICAgJCQkKCgoLCwsMDAwNDQ0ODg4PDw8QEBARERESEhITExMUFBQVFRUWFhYXFxcYGBgZGRkaGhobGxscHBwdHR0eHh4fHx8gICAhISEiIiIjIyMkJCQlJSUmJiYnJycoKCgpKSkqKiorKyssLCwtLS0uLi4vLy8wMDAxMTEyMjIzMzM0NDQ1NTU2NjY3Nzc4ODg5OTk6Ojo7Ozs8PDw9PT0+Pj4/Pz9AQEBBQUFCQkJDQ0NERERFRUVGRkZHR0dISEhJSUlKSkpLS0tMTExNTU1OTk5PT09QUFBRUVFSUlJTU1NUVFRVVVVWVlZXV1dYWFhZWVlaWlpbW1tcXFxdXV1eXl5fX19gYGBhYWFiYmJjY2NkZGRlZWVmZmZnZ2doaGhpaWlqampra2tsbGxtbW1ubm5vb29wcHBxcXFycnJzc3N0dHR1dXV2dnZ3d3d4eHh5eXl6enp7e3t8fHx9fX1+fn5/f3+AgICBgYGCgoKDg4OEhISFhYWGhoaHh4eIiIiJiYmKioqLi4uMjIyNjY2Ojo6Pj4+QkJCRkZGSkpKTk5OUlJSVlZWWlpaXl5eYmJiZmZmampqbm5ucnJydnZ2enp6fn5+goKChoaGioqKjo6OkpKSlpaWmpqanp6eoqKipqamqqqqrq6usrKytra2urq6vr6+wsLCxsbGysrKzs7O0tLS1tbW2tra3t7e4uLi5ubm6urq7u7u8vLy9vb2+vr6/v7/AwMDBwcHCwsLDw8PExMTFxcXGxsbHx8fIyMjJycnKysrLy8vMzMzNzc3Ozs7Pz8/Q0NDR0dHS0tLT09PU1NTV1dXW1tbX19fY2NjZ2dna2trb29vc3Nzd3d3e3t7f39/g4ODh4eHi4uLj4+Pk5OTl5eXm5ubn5+fo6Ojp6enq6urr6+vs7Ozt7e3u7u7v7+/w8PDx8fHy8vLz8/P09PT19fX29vb39/f4+Pj5+fn6+vr7+/v8/Pz9/f3+/v7////isF19AAAACXBIWXMAABJ0AAASdAHeZh94AAAgAElEQVR4nO2de2BU5Z3+v8kkk0QgIdyj0QQooEaJXBTlIsqC1BZEUVCkEEAUKGxXQQQvLGyFUq0rq2yh1bpoI6viLnhDXRFZFBFUSBGKVBQV6g9Q5LIxQATy/s5lLufMJTNn5juZeSbfzx9zbu/7zvN9n3lmzjkzEFKCIMQNJVuAIKQDEiRBYECCJAgMSJAEgQEJkiAwIEESBAYkSILAgARJEBiQIAkCAxIkQWBAgiQIDEiQBIEBCZIgMCBBEgQGJEiCwIAESRAYkCAJAgMSJEFgQIIkCAxIkASBAQmSIDAgQRIEBiRIgsCABCnVOXZXBze1TbYKIQISpFTnKqLWJT3VXxb8rFO+u3j468nWI4REgpTi/IWyNunL0eRh3JlkSxJCIEFKcZbTRcZy7i+f/2jv7td/RvR4khUJoZAgpTh/ol7WzTMDqHuypAj1IEFKScrpuaP3dMrt+DvP+dyLviMLqF0SdQnhkCClJOX07520/LR/vn9nata/f///9R25nq5Ioi4hHBKklKScWrSpPPzDB0o96T+1O3Xq8EcTiJYnU5gQBglSSlJOWVvMNX+QdhsneU0WJU2UUA8SpJSknIZ51gKC5H7oWLI0CfUhQUpJyulfPWtPWu/afbt+KHX6LCmKhPqRIKUk5VTpWXvSfvtbTZGbDSmJBCklKafnPGuBQfqSaEfD6xEiIUFKScIHqZbo5YbXI0RCgpSShA/SDqK1Da9HiIQEKSUJCtLxk+bmmRsopzpJooR6kCClJEFB2n72rDe/OPC3/+xNdG8SdQnhkCClJMFB8v4rCrrjdBJ1CeGQIKUkQUH68fV/7N4uq9lFd3yQRFVCeCRIgsCABEkQGJAgCQIDEiRBYECCJAgMSJAEgQEJkiAwIEESBAYkSILAgARJEBiQIAkCAxIkQWBAgiQIDEiQBIEBCZIgMCBBEgQGJEiCwIAESRAYkCAJAgMSJEFgQIIkCAxIkASBAQmSIDAgQRIEBiRIgsCABEkQGJAgCQIDEiRBYECCJAgMSJAEgQEJkiAwIEESBAYkSILAgARJEBiQIAkCAxIkQWBAgiQIDEiQBIEBCZIgMCBBEgQGJEiCwIAESRAYkCAJAgMSJEFgQIIkCAxIkASBAQmSIDAgQRIEBiRIgsCABEkQGJAgCQIDEiRBYECCJAgMSJAEgQEJkiAwIEESBAYkSILAgARJEBiQIAkCAxIkQWBAgiQIDEiQBIEBCZIgMCBBEgQGJEiCwIAESRAYkCAJAgMSJEFgQIIkCAxIkASBAQmSIDAgQRIEBiRIgsCABEkQGJAgCQIDEiRBYECCJAgMSJAEgQEJkiAwIEESBAYkSILAgARJEBiQIAkCAxIkQWBAgiQIDEiQBIEBCZIgMCBBEgQGJEiCwIAESRAYkCAJAgMSJEFgQIIkCAxIkASBAQmSIDAgQRIEBiRIgsCABEkQGJAgCQIDEiRBYCCtg/TaHVi8luwJSwLp4lFaB2lc52RPuyM6j0v2hCWBdPEovYOE9coEk8sDWNFh5UqQUgcwuTyAFS1BAgBMLg9gRUuQAACTywNY0RIkAMDk8gBWtAQJADC5PIAVLUECAEwuD2BFS5AAAJPLA1jREiQAwOTyAFa0BAkAMLk8gBUtQQIATC4PYEVLkAAAk8sDWNESJADA5PIAVrQECQAwuTyAFS1BAgBMLg9gRUuQAACTywNY0RIkAMDk8gBWtAQJADC5PIAVLUECAEwuD2BFS5AAAJPLA1jREiQAwOTyAFa0BAkAMLk8gBUtQQIATC4PYEVLkAAAk8sDWNESJADA5PIAVrQECQAwuTyAFS1BAgBMLg9gRUuQAACTywNY0RIkAMDk8gBWtAQJADC5PIAVLUECAEwuD2BFS5AAAJPLA1jREiQAwOTyAFa0BAkAMLk8gBUtQQIATC4PYEVLkAAAk8sDWNESJADA5PIAVrQECQAwuTyAFS1BAgBMLg9gRUuQAACTywNY0RIkAMDk8gBWdJxB2kfDwh+soooYejUE6WJSVIhHDYEECQAJUuojQUppDtbpjxKkVCaCRxKkpPPhT5tR04HvS5BSmMge1ROkJ4aV5hZcuUJf9U73phFF7naDXtBXn+vbLPeihSeVYdLeUS1ze642u/kPiEnRsCr75ld3rP5F1nOxyBWPGoQoPKonSBm9xs+e0IYeUr7pXpqZM+Le28r7a6szqc2Uuy+g/rW6SQPadp9yoyvzXWU/ICZFweHCfzGWDzc7EINc8aghiMajeoK0V3+o6Zl32Dvd21wtdur79in1LrX/VqlT19IC3SSao50/VtJQZT8gJkXBk0WnjOWZ0sdjkCseNQTReFTvNVLd0QP7F9DL3umeTI97j4yjZfpiZ0Z73aTz9OepK2gbcCD5Jt2gvdAO7Urphzu9c3TLpFGxvKbEo9TwqJ4gbb2uGeks8U73JbTbe6wrfWUsz6ajmknm85S5Aw6ISVE83BVXkMSjVPEofJC25BXes/y1N2bQIq9JpXTce7CEThrLHpon3jtC5a6AA8k3CeC04U/xnNqJRw1CNB6FD9JoWqMv5vtNCvlud8RukvWAmBQFcd1sEI8ahPhuNvShan0xwG+S5fy7gp7WF7vM8+8KY59hkvWAmBQN8dz+Fo8ahrhuf4+hldrjcvKb9Imrxaf6kX1KraeOh5Q69XOaH2CS9YCYFBVxfCErHjUQ8Xwhu9mVM3bOENcIv0lqSWbOiPsmdb9KW51ObafOvJD61QaYZD0gJkVLrD8REo8ajth/IrSuX37+gLWVFpPUhutbZxcNflFffbZ305yy+SdUoEmWA2KSM2KQKx41MPLvkQAAk8sDWNESJADA5PIAVrQECQAwuTyAFS1BAgBMLg9gRUuQAACTywNY0RIkAMDk8gBWtAQJADC5PIAVLUECAEwuD2BFS5AAAJPLA1jREiQAwOTyAFa0BAkAMLk8gBUtQQIATC4PYEVLkAAAk8sDWNESJADA5PIAVrQECQAwuTyAFS1BAgBMLg9gRUuQAACTywNY0RIkAMDk8gBWtAQJADC5PIAVLUECAEwuD2BFS5AAAJPLA1jREiQAwOTyAFa0BAkAMLk8gBUtQQIATC4PYEVLkAAAk8sDWNESJADA5PIAVrQECQAwuTyAFS1BAgBMLg9gRUuQAACTywNY0RIkAMDk8gBWtAQJADC5PIAVLUECAEwuD2BFS5AAAJPLA1jREiQAwOTyAFa0BAkAMLk8gBXNGKTwf3XUPOLwr5Lam7cscT5CeNLFJMeIR4kioUHaTTdbjnCZ5B01DtLFJMeIR4miQYJU+97OkMfrxezkxTDJ3JWeJlX/EP5YQwRJPHLKqe+sWw0SpHDHHWCYFGrUmEg1k078c4eMjA7zToY53BBBCnfcAentUQArL8+hlrd84dt2HqQP6Hpz5Xz399rjc32b5V60UH8JeEx4YlhpbsGVK7S1hWRQGXDasHF4m+yi0Z/6R/T30Ng0osjdbtALvuZnFp2fU3xntf+0wTvqxzTE6FDXKe+w01lIMZN+uLx48YcfPn5On+OhjzuWKx4lml9nT1+zY8XVBVu8O2L4ROriPqQvNtON2uNMajPl7guof61vVjN6jZ89oQ09pNSOR+jyysrKPXaTnshsPX7WSHeTTb4B/T2UWpqZM+Le28r7+5rfQaUz7u7Qt3mJdwTfqJe69ukN1lKF42lIMZPuLTmgL/5f8ZzQx53LFY8Sy8eZr+iLulvLznj2xBCk39BiffFL0sZ6l9p/q50tXksLfLO6V3+o6am/BYW6kN2ZPVh/393WtKtvQEuPba4Wxln3Pm/zdVSuXTzUdKMSFXghu4zm6ouRtNHZJNRXdVI40/ZJc2XJ2XUhGziXKx4lll9eYy4PuDZ49sQQpH2ZPbXH2hZtTmndaZm+a2dGe8v5dd3RA/sX0MuhTZpG67/TGUZf+Yf09ZhMj/uexmheQav0jdUhTDreovi0Ugez/W5HzbgbtBfGoV0p8rCV/mrK2kbfh2wyyvFrSjxK7MPl8zwqO/82kkf13GwYpBv/X3SXttrVM9Vn01GvSVuva2acIC8JbVIP8uJ7k7L0uIR2e/eazbuSfpKvqkOYpKbrtv6Wfu/QIZVqJiUgSOJRgoP0Lx6VcQVpOd2j1FD6i7ZaQuadph6aWeYUbskrvGf5a2/MoEWhTSqlV9aYHPUMZ+1RSr7rbbN5SZa51aREBZm0O+Nnqq5jk2MOHVKpdtrgO7VbynZqJx4lFpZTO3U8/+zTB7PK9VX/u90RzxSOpjX6jvnhTCqnDwOGs/Zw9G6nBmV+/RbdFqHmUKSYSfw3G8SjxMJys0GpifTmInpUX6ugp/XFLv/5dx+q1vcM0Kd8D91ktLeaNImmB4xm7RHN+bd3VKVW0QM3BnkeDSlmEvvtbyUeJRiO299KbaBbu2Ud1NfWU8dDSp36Oc33TuEYWqn0Mwt9yo/RZUZ7q0nbs7LX6vuqn9celi06aO/xiauF8eWF747QO+Ydoe4Wk7yjKnW6uE1291imIdVMSsAXsuJRYlkV9xeyOj/JpqHm2nRqO3XmhdTP9x3FZlfO2DlDXCP0KVe96JZ5D263f0fxVFbG4NkzhzYp09Y70kcBPZZk5oy4b1L3q3zNbw/8jsI3qsavif4YyyykoEnsPxESjxIMx0+EHiT6L8/qs72b5pTNP6F8U7iuX37+gLWVxpTvHlKYEfStedWYc92FZZPXKY9Jth5qw/Wts4sGv+j/1vzRzu5zrN+a+0bV+Ds1q3ZYfv1VpyYxyRWPGhTsf4/0Ok2OqV+6mIRAY/cIIUh1V9H2mDqmi0kANHqPUj9IWxYMjfU3xuliUsojHgEEaTE1H3Uktq7pYlLKIx4BBCkO0sWkdAasaAkSAGByeQArWoIEAJhcHsCKliABACaXB7CiJUgAgMnlAaxoCRIAYHJ5ACtaggQAmFwewIqWIAEAJpcHsKIlSACAyeUBrGgJEgBgcnkAK1qCBACYXB7AipYgAQAmlwewoiVIAIDJ5QGsaAkSAGByeQArWoIEAJhcHsCKliABACaXB7CiJUgAgMnlAaxoCRIAYHJ5ACtaggQAmFwewIqWIAEAJpcHsKIlSACAyeUBrGgJEgBgcnkAK1qCBACYXB7AipYgAQAmlwewoiVIAIDJ5QGsaAkSAGByeQArWoIEAJhcHsCKliABACaXB7CiJUgAgMnlAaxoCRIAYHJ5ACtaggQAmFwewIqOL0jePzkazd7oxjD+DmnCSReTnBLCmSqqYBqcmXTxyEGQdgf8UTYJEjNJCVKgqw1NungUVZBq39upgqfc3Bst9taNIUgnDzvsIEFKGD9+zzQQxzUS55SnfZDOLL4wi86Z5ihLEqQE8edu2dRm/DccQ8UUpE0jitztBr3gMWYhGVTqnnx+c+uMD7x2+Zp5eGJYaW7BlStCjaG9wBadn1N8Z3W6B+nMyILfvFf1Hxd23O+gUwxyXx+oTW/vh5V6leYaOwo6Ku9caz79dWjhWf3eUebG3lEtc3uuNlr5LfK5qtTG4W2yi0Z/ahs28TSAR/+Y98A7nyy/rO1nDGPFEqSlmTkj7r2tvL/HmB2P0OWVlZV7NE8GtOwyZniVJxr+Zh4yeo2fPaENPRRiDKXuoNIZd3fo27yEoaiIJC9Iy5ru0Bc1l4500Mm53Geo3aQ5U/p1DhOkvgVXP3BbnmuVsTGgbfcpN7oy39Vb+S3yuaqeyGw9ftZId5NN1mETT+I9ejPrPX1x6qf9GAaLIUjbXC2Mq5p9gTcbqoimnVbevZZmHvbqDzU98w6HGGMdlf+gHexGJXEWFBXJC1Lfu83l2iwHJ+fO5fZ2Gecrh8MEiWZpi61ZrWqMjTl1SlXSUL2VxSKvqzuzBx/XFtuadrUOm3gS79GI0eZyJ/0t/sFiCNJkety7Ghgk3RnvXkszH3VHD+xfQC+HGKOC9LdHtbqBgnSD9oo5tCsJDwUrTQUnMlZF322U8yC5D3rWQgapebW+q4Ke1zfOO6Wt1xW0Ndv7LPK6Oo3Wf6czjL6yDJt4Eu/Rhb/3PFXhyvjHC+tR+CBdQru9q4FBGmjZa2nmYet1zYzz7iUhxuhKxjt0ddoHaZWpIMFBWkytpr5oXIaFDNLVxq4/6R9MVZ4L2jK3/mixyOtqD/Ky0TJs4mmAIC3xPFWSglRKx72rgUEaa9lraWayJa/wnuWvvTGDFoUYoyTL3GpS4mCuYyYVTu0cnB/FIPfZKzKJrtgQJki3GLtepcn+u3blLmW3yOtqKb2yxuSoZdjEk/6ndvV8IlVY9gZ9Io2mNfpivu5Ssj+R0v1mg8axNydnN9urnSzfr2/9mBX2E6nC2DCCZLXI62o5fRhi2MST/jcbgq5v9tBNxpY9SEHXSH3IODMfoLuU7GuktL/9bTCbnlYbzdOEzRT2GqnCaGsEyWqR19VJND3EsIkn/W9/f+JqYXyn4LvjdowuMw7Yg2RpppYt0i5Sx5B+ob2cdJeCxnjHvGvXPd2D1EBfyK6v0x8n0gpVnVugZfZoHwq+a5dt3rWrMHoYQbJa5HV1e1b2Wn1Z/bx12MTTCL6QXZKZM+K+Sd2v8n0H1Itumffg9oAgWZqpjvSR9qboyhk7Z4hrhO5S8Bi3N47vkXQa4CdCLYtHzpx1NZVpV6J3UduJY4uG5If4HmmlCgiSzSKPq+qprIzBs2cObVJmGzbhNIafCG24vnV20eAXfSHYPaQww/xlg3HY+8sGXzMzSGpdv/z8AWsrDZeCxjjzaGf3Oen/y4aYcC536fUdziroOv+Itnp6bkl2yZzawF82NM/ra3zQ2IJks8jjqtZkzLnuwrLJ62zDJpx08Uj+PVLqwCw3Zf/lhI108UiClDpIkFIfCRIAEqTUR4IEgAQp9ZEgAQAmlwewoiVIAIDJ5QGsaAkSAGByeQArWoIEAJhcHsCKliABACaXB7CiJUgAgMnlAaxoCRIAYHJ5ACtaggQAmFwewIqWIAEAJpcHsKIlSACAyeUBrGgJEgBgcnkAK1qCBACYXB7AipYgAQAmlwewoiVIAIDJ5QGsaAkSAGByeQArWoIEAJhcHsCKliABACaXB7CiJUgAgMnlAaxoCRIAYHJ5ACtaggQAmFwewIqWIAEAJpcHsKIlSACAyeUBrGgJEgBgcnkAK1qCBACYXB7AipYgAQAmlwewoiVIAIDJ5QGsaAkSAGByeQArWoIEAJhcHsCKliABACaXB7CiJUgAgMnlAaxoCRIAYHJ5ACs6liCdebizmxZ/R4MjDx/5T8J6/+Cspb19VyJIF5OiIfRsOpvjECYlnHTxqJ4g/YEun7dwS6KDtJtujjx+jKSLSdEQejYlSMzEEqSf0nfa44/rtkUePvKc1763M7C9uQs1SGe+ZR8yLrmhZ9M+7dGN4QU4SKcOJWBQg1iCdLEr6uGdzrmlPWaQ1lyZR82HbecdlEEu52zCBumFS93U6hdfsY+r4zxIM8iLfmo3jB7Tdz5AE7THjcPbZBeN/lTfcWbR+TnFd1Zb5/yJYaW5BVeuMDc2jShytxv0gu+swdre2LXQfI7Kj2mI0aGuU97huCq1krAgLXFNenPHqiF577COGotc+wR7Z1P/+7Gf39w64wPvyZqvmYeoTUo4/B7d677n7e3P923B/DZn4jxIWyqLMys1lhpB+v68nK1KvZ15YY1mQmbr8bNGupts0vbfQaUz7u7Qt3mJv2NGr/GzJ7Shh/T1pZk5I+69rby/zyNre2PXjkfocu1Z9qhLXfv0Bms5/4JwooL0ufs/jOWvio9zDhuD3IAJ9s1mFQ1o2WXM8CrPtPubeYjapITD7tGGzLf0xZnh3euYR9aJ5dSuzDi189xseD+rU/WBdnk7lNqZPVh/+Wxr2lWpdVT+g1I13ajE322v/lDTU/9g2eZqYZx07/N6ZGtvvzxeRnP1xUjaGHORQSQqSP/czVz+0HQV57DO5QZNsHc2q4imnVbevZZmHqI2KeGwezTec8Pk64wtzCPrxB0k7azh1kH0pLYyjdZ/pzOMvlIVZLySVtvnvO7ogf0L6GWlJtPj3n2mR7b2duuPtyjWnD+Y3TWG6sIx7gbtBXNoF/vDTdM8T9BnPufIoxy/poIm2B+kVjX+vZZmPqI0KeGwe9T1Ic/I5z6UAPfDehR1kOquIRqlr/TwXTxtVF3pe31XtXXOt17XzDi6RKlLaLd3r+mRrX3ADdvpuqu/pd8786Fe0j5IQRPsD9JAy15LMw9Rm5Rw+IP0sGfkFA2S+gPRZn1ZSq+sMTmqSrLMY01KfL225BXes/y1N2bQIr2p7xrC9MjWPiBIuzN+puo6NjkWvQcRSdSp3dzu5jLpp3ZBE+wP0ljLXkszk+hNSjiN7tTus6aFmRef0FbK6UNfkxBvXqNpjb6Yr3vk6BNJDcr8+i26zUFREUn7mw31fCJVWPYGfSJFb1LCaWw3G052y3jrfpqkrU2i6b4mIU6n+1C1vhigexTNNdIeusnTZBU9cKMlpAyk/e3voAn2zqY9SEHXSNGblHDS/vZ3QJCm0Sx1ug+tUGp7VvZafU/180q9Y97g6W7O+bJFB5UaQyu11eWke/SJq4XxbZPvhpCtvbnrGF3meb7TxW2yu8dbqI1EfiF7Vip8IRs0wd7ZtAfJ0sypSQkn7b+QtQdpJfU6pdTeFvlfKPVUVsbg2TOHNinT9t9u/cqhI32k1GZXztg5Q1wjdI/UksycEfdN6n6V7yuK2wO/R1KqF90y70HjJflroj+yVOsl/X8iFDTBntm0B8nSzKlJCacR/ETIEqSvCwu+1Ddeoktrtbe7Mee6C8smr9N2nHm0s/sc75fghkdqXb/8/AFrKw2P1IbrW2cXDX7R/6W5pb1n1+4hhRlUqa/9nZpVx1uojXT5QWQ9BE6wZzYDguRv5tSkhJMuHqXSv0d6nSbzDpguJqUzYEUjBKnuKkr6RUdSAZPLA1jRqR+kLQuGsv8OPF1MSmfAik79IC2m5qOOMI+ZLialM2BFp36QEkG6mJTOgBUtQQIATC4PYEVLkAAAk8sDWNESJADA5PIAVrQECQAwuTyAFS1BAgBMLg9gRUuQAACTywNY0RIkAMDk8gBWtAQJADC5PIAVLUECAEwuD2BFS5AAAJPLA1jREiQAwOTyAFa0BAkAMLk8gBUtQQIATC4PYEVLkAAAk8sDWNESJADA5PIAVrQECQAwuTyAFS1BAgBMLg9gRUuQAACTywNY0RIkAMDk8gBWtAQJADC5PIAVLUECAEwuD2BFS5AAAJPLA1jREiQAwOTyAFa0BAkAMLk8gBUtQQIATC4PYEVLkAAAk8sDWNESJADA5PIAVrQECQAwuTyAFS1BAgBMLg9gRUuQAACTywNY0XEEKdo/Jer9c6UpRLqYFJ4zD3d202LPX56vn8g+2h20/p3fBJIuHnEHaTf7n92Lg3QxKTx/oMvnLdyS6CAl0tR08YgvSLXv7VSNJ0inv+UfMwa5P6XvtMcf122L3DSyj6aDtvaJN5XZoyMnWIcLogGCZNI4gvRm3zxqfsPOyA0dEYPci11RN3Xmo609SpCO/lMxuS74t9N8IwYRS5DOLDo/p/jOas+EbhzeJrto9KfaWhVV7B3VMrfnamP/6wOL3O16P+w5C1hIBpUf0xDjaF2nvMN8VTglUUF6zDXlf3b897Vnvcs7rGO5M8iLfmo3jB7Tdz5AE5TVrgAfDZ4YVppbcOUKc2PTCM3BQS/4Tu2s7RNvKqNHBzuf/9TWDb8tvCGBSYolSHdQ6Yy7O/RtXqJvPJHZevyske4mm/QgDWjbfcqNrkz9dfQMtZs0Z0q/zp453/EIXV5ZWblHXerap3dbSxW8hTgiQUHalV1pLKeUnGQd17HcLZXFmdpsVy41gvT9eTlblXo788Iam112H00yeo2fPaENPaSvL83MGXHvbeX9fUGytk+8qYwe/aJbtb7Ylf8E25BBxBCkdVT+g1I13ahE29iZPfi4ttjWtKseJJpTp1QlDdX29HZ9ozc+HHhduozm6ouRtJGtBuckKEj3XmYu/y/vNdZxY5BbZpzaeW42vJ/VqfpAu7wddrtsPnrYqz/U9NQ/WLa5WhinqPu8DtraJ95UPo+Oud80V+67jGvIYGIIUgWt0herjQmdRuu/0xlGX2lBOu+UtquuoK322Nt90NPePufHWxRrH7AHs7syFRAT427QXjGHdnE/XHOXZ/zL7mUdeVScQdLOwW4dRE8qu102H33UHT2wfwG9rNRkety7z3TQ1j7xpvJ59DH9nznka034PY/oUfggdaXv9UW1MaE9fGfjG7UgmXdJy9zaw2JqNfXF/fpmwJ3S6bpLv6XfM8x1zDS2INVdQzRKX7HaZfPRw9brmhlHlyh1Ce327jUdtLVPvKnpH6SSLHPZpER7KKVX1pgc1W82GAfKDROfvSKT6IoNQXO+O+Nnqq5jk2Nxz3QcJOjU7r5e5jLVTu30r5Vos7602mXz0WRLXuE9y197YwYt0pse9+42HbS1T7yp6X9qZ3tnKqcPfQfsQdIKeHNydrO9Qd/dDcr8+i26LS7V8ZLuNxsCg/RZ08LMi/UvUqx2hfhEGk1r9MV8PUiOPpESYGr632ywnStPoum+A4FB0phNT3vmfA/d5Nm3ih640eJnMkjc7e9fpsTt74AgneyW8db9NEnZ7QpxjdSHjFfcAD1I0VwjJdLU9L/9/Y5596a7MaHbs7LX6jurnw8I0vo6fXUirfDM+THyfq6eLm6T3Z1FfMyk/xeytiBNo1nqdB/NCptdNh/VskUHlRpDK7XV5aQH6RNXC+PbJt9dO1v7xJvaCL6Qvd36/cNTWRmDZ88c2qQsIEgti0fOnHU1lR33fgvRi26Z9+B2fe3XRH9kKyAm0v8nQtYgraRep5Ta2yL/C5tddh870kdKbXbljJ0zxDVCD5Jakpkz4r5J3a/yfY90e+D3SAk1tRH8RP/tiSoAACAASURBVOjMo53d5/i+Ea8ac667sGzyuoAgLb2+w1kFXecf8c357iGFGWRcQ/ydmlUzyY+RdPlBZHgsQfq6sOBLfeMlurTWapfdRyNIal2//PwBayuNIKkN17fOLhr8ov+XDZb2iTc1XTxK4L9Hep0mJ27wqEgXk1IIdlMRiraQhCDVXUXbEzZ4dKSLSakDv6kARVtp8CBtWTA0+b8DTxeTUoVEmJryRdtp8CAtpuajjiRo7KhJF5NShUSYmvJF25H/swEAMLk8gBUtQQIATC4PYEVLkAAAk8sDWNESJADA5PIAVrQECQAwuTyAFS1BAgBMLg9gRUuQAACTywNY0RIkAMDk8gBWtAQJADC5PIAVLUECAEwuD2BFS5AAAJPLA1jREiQAwOTyAFa0BAkAMLk8gBUtQQIATC4PYEVLkAAAk8sDWNESJADA5PIAVrQECQAwuTyAFS1BAgBMLg9gRUuQAACTywNY0RIkAMDk8gBWtAQJADC5PIAVLUECAEwuD2BFS5AAAJPLA1jREiQAwOTyAFa0BAkAMLk8gBUtQQIATC4PYEVLkAAAk8sDWNESJADA5PIAVrQECQAwuTyAFS1BAgBMLg9gRUuQAACTywNY0bEE6cxvuuTS4rie1vtXSaMbyfpXS+sdz9q+PtLFpIhEnAkP9U5uckgXj+oJ0mK6fN7CLXE9rce4KEeSIMXa01mQdif/byn6SReP6gnSYPou3qf1vPCjHMl4OdS+tzN8C/vBBg/Sj9/zjhdA4oNkzl96Ban6BxYdURJLkC52xf20niBFOVK0L4eo2/MG6c/dsqnNuG84h7ST+CCZpFGQjj/QPiOz469rudRExHmQZpBOgaqiis9vbp3xgVIbh7fJLhr9qXHUum7w+sAid7veDyv1Ks01dhR0VJ4geUeyHfEPq3Fm0fk5xXdW207tnuvbLPeihSeVGkaP6dsP0AT/NZelfQgtkauOhV/l3f/OJ8sva/s3xjHtxCA33Exo07t3VMvcnquN/T5zjPlbaPhBlR/TEONoXae8w1wlOCcuj6ovO+/fP9r8b0VXnmDTEwHnQdpSWZxZWfmCZsmAll3GDK9ST2S2Hj9rpLvJJu2gdd3gGWo3ac6Ufp1DBck7UkCQPMPq3EGlM+7u0Ld5ifJlZSa1mXL3BdS/Vn1/Xs5Wpd7OvLDGd9DaPlhLFFXHwP9kvacvTl3bl2/MAGKQG24mtOlt233Kja7Md5XVHGP+djxCl1dWVu5Rl7r26d3WUgVnFQ6Jy6OZ7b/VF9+c/S9MaiISy6ldmXFCVkU07bS23Jk9+Li22Na0q33dpLfLOOU5HCpI3pECgmQOq7OOyrXz3JpuVOLr8i7pU3TqWlqg1PtZnaoPtMvb4Ttoax+sJYqqY2DkrebyU9rFN6gd53LDzoQ2vXPqlKqkocpqjv1mwzLTkJG0kamAWIjHo9Otlpkrj5/LoiUK4glSqxp9OY3Wf6czjL6yrZv0dh/0rEUdJHNYnQpapS9WW4I0jpbpu3ZmtFf6ucitg+hJ5Ttoax+sxVL1DXuVOrSL5eEn/+4ZtMVivkHtD6Mcv6bCzkQVnXdK21VX0NZmjj1Ix1sUa+9lB7NDvAU1HPF4tIM859lb6ONEmRKtR1EEaaCx1YO8bLStmyymVlNf3K+vRR2kgb4n6krG3bBqS5C6emJxNh3VXg7XEI0yNr0HLe2DtfCYFBSk33sGTaUghZ2JKs+VZpnbZk7A7e/p9LJSv6Xfhxi5wWhEQRprbJXSK2tMjtrWPTx7RSbRFRscBGms74lKssxlkxJflxI6aezqYQTqD0SbjU3PQWv7EFr8JqX7qV3YmajyXPeUGzPvMycgSLszfqbqOjY5xqA9ZlhO7Rafx6IlCuI5taswtsrpQ98R67qPY29Ozm62VzvNuF/f+jErKEi2I1WWK9x6P5GOKPVZ08LMi437MiE+kUJq8ZD2NxvCzoQ9SD5zAr+QHZT59Vt0WxyS46cR3WyoMLYm0XTfEeu6ldn0tNpoftRspqAg2Y5YgxTiGqlCG0ljl36NdLJbxlv30ySlQl4jhdOik/a3v8PORGCQlGmOOX976CbPvlX0wI31vBE1BPHe/v59qt/+DgzS9qzstfqy+nn7ulq2SLuUXV+nb0+kFao6t0A7HT/aJzhItiOeYY3O75j3nrpbgrSeOh7S3v5/TvP1i+hZ6nQfbWjvQVt7m5Zoq46Jyu4p94Vs2JmwBclvjjl/x+gyT//TxW2yuzMoj4O0/0I2MEjqqayMwbNnDm1SFrDekT5SqmXxyJmzrqay40rdRW0nji0akh8UJNsRz7BGZ3V78PdI06nt1JkXUr9atZJ6nVJqb4v8L3wHre1tWqKtOkZS7ydC4WbCFiS/OZ7560W3zHtwu772a6I/MqmPkUbwE6GAIKmqMee6C8smrwtYN7Kw9PoOZxV0na9d0KjTc0uyS+bUBt9ssB2xBenMo53d5wT8suHZ3k1zyuafUF8XFnypb79El9b6ftlgaW/XFWXVqUksv2wIMxO2IPnN8czf7iGFGVSpr/2dmlWzaI+ZdPFI/j1S6pAEua/T5AZ/Tjvp4pEEKXVoeLl1V9H2hn7OANLFIwlS6tDQcrcsGJr834Gni0cSpNShoeUupuajjjTsUwaTLh5JkFIHMLk8gBUtQQIATC4PYEVLkAAAk8sDWNESJADA5PIAVrQECQAwuTyAFS1BAgBMLg9gRUuQAACTywNY0RIkAMDk8gBWtAQJADC5PIAVLUECAEwuD2BFS5AAAJPLA1jREiQAwOTyAFa0BAkAMLk8gBUtQQIATC4PYEVLkAAAk8sDWNESJADA5PIAVrQECQAwuTyAFS1BAgBMLg9gRUuQAACTywNY0RIkAMDk8gBWtAQJADC5PIAVLUECAEwuD2BFS5AAAJPLA1jREiQAwOTyAFa0BAkAMLk8gBUtQQIATC4PYEVLkAAAk8sDWNESJADA5PIAVrQECQAwuTyAFS1BAgBMLg9gRUuQAACTywNY0QkMkvePvkZucuY3XXJpccQBbX9KNoqn9PwB1RCki0kxEu00BbdtQNLFo/BB2h3ir7mF2hd9kBbT5fMWbonUWILEhQSJn5QI0mD6LlJLHcPx2vd2hm9hP9gQQfr+R66R6oH7NRXtNOnABulQQzjjJyWCdLErUkOD+h130p7plbn/traUXb6MZaz6SOybczoGae/Y1uTu8RybmMg4D9JCMqjUVp/r2yz3ooUnrfueGFaaW3DlCr2hzYLXBxa52/V+WKlXaa6xo6Cjt8kMo2+B/UgVVXx+c+uMD4w9Zxadn1N8Z7Xt1M733MPoMX37AZrgv+aytFdq4/A22UWjP42qakd8cXbPym3r/vmsyRyD1Ydzuf7ps1Tv8yDENNkm36GL6vQjXXKK/8kz35a+NhOdEo9Hf23V+7nta2fnzIx9CKc4D9KOR+jyysrKPUrNpDZT7r6A+tda9mX0Gj97Qht6SNkteIbaTZozpV/nUEHaUlmcWVn5QmCQBrTsMmZ4lbHnDiqdcXeHvs1L/KP6n/v783K2KvV25oU1voPW9uqJzNbjZ410N9kUTdWO+IeBxtnDJverHKPVQyxB8kyfpXq/ByGmyZ4MZy6qCdpAMzt65tvS12Zi4ov2c9l1p/XFO651sY/hkDhO7d6l9t8qdepaWmA5tdurP9T0zDtst6C36xt9cThUkJQqM07tAoJE0057Oq+j8h+0QbtRia+L9bnfz+pUfaBd3g7fQVv7ndmDj2uLbU27RlO1E/bQNnNlfKJPfmIJkjl91ur9HoSYJnsynLn4tjHQ8Z7GQNa+VhMdE4dH2zK+MFdu+kXMYzgljiCNo2X6YmdGe9s1Ut3RA/sX0MsBFrgPetaiDlKrGm/nClqlL1ZbgmR9bu3E8tZB9KTyHbS1n0brv9MZRl9Zqr5Bs/vQrvgeXm3qGe3Jn8Q7VISHUTEEyZw+a/V+D0JMkz1IzlwcSy/p62+aQbL0tZromDg8+s8izxiPdkuwM1F4FDlIXT0vzbPpqD9IW69rZlzyLLFbsJhaTX1xv74WdZAG+jp3pe/1RbUlSNbnVnXXEI0yNr0HLe17kJeNLCahBMmcPmv1fg9CTJM9SM5cvNgc6AczSJa+VhMd03iCVEInjWUP7UXt3bclr/Ce5a+9MYMWBVymPntFJtEVGxwEaayvb0mWuWxS4utifW6l/kC02dj0HLS2L6VX1pgctZiU/qd25vTZqvd5EGKabJPv0EXbQNa+VhMdE4dHn2Cd2vk/FY749o2mNfpifpAFSh17c3J2s73amcT9+taPWUFBsh2pogpfz3o/kY4o9VnTwsyLTygV8q22nD50ULUjUvpmQ4WxDKje40GIabJNvkMXbZ9I1r5WEx2T/jcb9tBNxrKCntYXu/TrFO++PlStLwaEsEBjttZjo/kutZmCgmQ7YvUgxDWS9blPdst4636apFTIk/9JNN1B1Y744uyez6bu7W9jGVy97kGIabJNvkMXx+jXQ95rJGvfpAUJ4va3OkaXGcv11PGQUqd+TvP9+8bQSu1xOVksWLZIu0JdX6evTqQVqjq3QDvLPtonOEi2Ix4PjM7vmLeXuluCZH3uaTRLne5DK3wHbe23Z2WvNUZ/PpqqnZG6X8h6X8LW6v0ehJgm2+Q7dHENdatR6sRlxkDWvkkLEsQXskr1olvmPbhdqenUdurMC6lfrX/fZlfO2DlDXCMsFnSkj5RqWTxy5qyrqey4UndR24lji4bkBwXJdsTjgdFZ3R78PZL/uVdSr1PazLXI/8J30NpePZWVMXj2zKFNyqKp2jEp+hMh30vYUr3fg1DTZJ18hy5qn23t7575k77N2wf0TV6QFMJPhNTuIYUZxi8bnu3dNKds/gnrvnX98vMHrK0MtGDp9R3OKug6X7ugUafnlmSXzKkNvtlgO2IL0plHO7vPCfhlg/e5vy4s+FLffokurfV9ZW9prw015lx3YdnkddFUnZrEESRL9X4PQk2TdfIduqhOP9zJfc6vDmeVB/RNapAaGPn3SABgyP0L3cI5HEbRPiRIAKS6XOO3+zWD6AXOQVO96AAkSACkutypZVMfnFJC19ZxDprqRQcgQQIg1eW+Oqit+6xuv+O9uk/1ogOQIAEAJpcHsKIlSACAyeUBrGgJEgBgcnkAK1qCBACYXB7AipYgAQAmlwewoiVIAIDJ5QGsaAkSAGByeQArWoIEAJhcHsCKliABACaXB7CiJUgAgMnlAaxoCRIAYHJ5ACtaggQAmFwewIqWIAEAJpcHsKIlSACAyeUBrGgJEgBgcnkAK1qCBACYXB7AipYgAQAmlwewoiVIAIDJ5QGsaAkSAGByeQArWoIEAJhcHsCKliABACaXB7CiJUgAgMnlAaxoCRIAYHJ5ACtaggQAmFwewIqWIAEAJpcHsKIlSACAyeUBrGgJEgBgcnkAK1qCBACYXB7AipYgAQAmlwewoiVIAIDJ5QGsaAkSAGByeQArWoIEAJhcHsCKjjdIJ6jAs3YOfcchqEFIF5OiQzxqACRIMXCQ9W88RkaC5Iya/2PUESUSJKd8fG0+Nf2H9/jEREaC5IAff9Mpk0rvreFVE5EYglRFFX8dWnhWv3f0jcZlksYr2SNe2bF6bNazjHIi4Vxu4/Xo5D+0fXTTx0vbdzvGrCcCMQWpb8HVD9yW51qlGplJGkda/rOx/Nem+9nURCSWIDVWj37bdq+++L7Tr1jVRCSmINEsbbE1q1WNblL2aJOz0t8kjf9oY/7t7jMdF7GpiUgsQWqsHv3kEXO5vID3j6xHIqYgNa/WlxX0vG6SHyCTbtDetg7tiuFhxhDPEKMnxjZALA+jYghSI/XoBG00u39FWxrKnvo9qi9IVxvLP+lveqCnDTEH6W6UIDVSj05kIAXpFmP5Kk2GNSnmU7tlbUFO7RqrR1Cndvjvdul/s6GxegR1s8F2/t2ITNJBuf3dWD2Cuv1t3hHKNu8INSKTDCC+kG3EHiF9Iev5jmKlamwmeUj9nwg1bo9AfiJkfGvePK/vWn2j0ZmUDGL8ZYN41IDEFqSESGlA0sWksIhHDY0ECQAJUuojQQJAgpT6SJAAkCClPvJPzQEAk8sDWNESJADA5PIAVrQECQAwuTyAFS1BAgBMLg9gRUuQAACTywNY0RIkAMDk8gBWtAQJADC5PIAVLUECAEwuD2BFS5AAAJPLA1jREiQAwOTyAFa0BAkAMLk8gBUtQQIATC4PYEVLkAAAk8sDWNESJADA5PIAVrQECQAwuTyAFS1BAgBMLg9gRUuQAACTywNY0RIkAMDk8gBWtAQJADC5PIAVLUECAEwuD2BFS5AAAJPLA1jREiQAwOTyAFa0BAkAMLk8gBUtQQIATC4PYEVLkAAAk8sDWNESJADA5PIAVrQECQAwuTyAFS1BAgBMLg9gRUuQAACTywNY0RIkAMDk8gBWtAQJADC5PIAVzR6kfTTMstWyJPq2DUi6mBSeM7/pkkuL43pWjztRjmQ4Xa+hTl4ZKn08kiClDjHIXUyXz1u4Ja5n9bgT5UgSpDAHYg1S7Xs7LVtpGKSDdXw6oiQGuYPj//vlHneiHMlw2m5+AE5eGSpmj46eiKlb3CT4GindgrTlZ/nUZMC7rGIiE4Pci11xP6vHnShHihgMp+1j8ejY9HPJ1eVfTzvvGTcxBKmKKj6/uXXGB0ptHN4mu2j0p/rO1wcWudv1fth/Zr3o/JziO6uN6XqV5hodCzrqj08MK80tuHKFvmoLkm8Ee/PTj3TJKf4ncyBrX78Kzqoj8Jr7pld2vD7O9efYuseKY7kzSKcgtFW2dYPQU2+44x3JdsQ291anvYY+17dZ7kULTyo1jB7Ttx+gCSFfGSG0xF60Uocu7Pzklvcfbjn0lOOucRNTkAa07DJmeJV6IrP1+Fkj3U02KfUMtZs0Z0q/zr7puoNKZ9zdoW/zEhWYjIxe42dPaEMPKXuQ/CPYm0/QBprZ0RzI2tengrXq+jnW+n5j+W9Nvompf6w4lrulsjizsvKFkFbZ1g3CTL3hjnekgCBZ5t7qtMfQmdRmyt0XUP9a9f15OVuVejvzwpqQr4xgLXEUrb1WLj6mL3YX/rvjrnETU5Bomv7huTN78HFtsa1pV6V6u4yX1mHvdK2j8h+UqulGJSowGXv1h5qeeYftQfKPYGv+tjHQ8Z7GQNa+XhUxEWOQnmlVayzrOj0S6zPHRAxyy4wTslBWWddNwky9xx1zpIAg+efe5rTZ5V1q/61Sp66lBUq9n9Wp+kC7vB0q5CsjWEs8Rf+Q94q5Mu8Sp13jJ6YgtarRl9No/Xc6w+gr1dt90HPUnK4KWqVvrA4RJO11ePTA/gX0ckCQfCPYmo+ll/T1N80gWfp6VcTEuBu0SB7a5fThH6/19B97q+O+8TyMij1IwVZZ103CTH19QfLPvc1ps8s4Wqbv2pnRXntcSLcOoieVCvnKCNYSj0fv0iGz61vuTxvSnvo9qi9IA41lD/KyUS2mVlNf3O+frq70vb5RHSJIW69rZnRaYg+SfwRb84vNgX4wg2Tp61UREzEG6Vd4QQq2yrpuEmbq6wuSf+5tTnvNN2NxNh3V3vmuIRplbIZ4ZQRriccjvCCNNZal9MoaE22+nr0ik+iKDd7pKsky2zYpCTRhS17hPctfe2MGLQq42eAbwdbcNpC1r1dFTMR4avfn1nCndsFW2WwzCT319QXJP/c2gzzm00ljVw8jUH8g2mxshnhlhNASR9E1cKd2FcaynD607j725uTsZntDve+sJuMa/ccs3YTRtEbfmB8UJN8Itua2TyRrX6+KmIj1ZkMrkJsN/iBVGFtWqwJsMwk19bYg2Y5Y577eT6QjSn3WtDDzYuO7nRCvjJBaPDSGmw0VxnISTQ84MpueDnUmvNF8A9tMugl9qFrfGBAiSJ4RbM3H6NdD3mska99kBAnm9ndgkKxWBdtmEjT1tiDZjljnPsQ1UoU2ksYu/RrpZLeMt+6nSUqFvEYKp0WnMdz+rjCW27Oy1+rL6ueVWm983T+RVnim6x3z3kx3Y7qqcwu0M/CjfTzJWKk9LidLkJYtOmgdwdZ8DXXTrmtPXGYMZO2blCDhfCFrD5LVKut6vVNvC5LtiGdYo7PNabPLeuqoXayc+jnN128nzFKn+9AK30Fbe5uW+ItWx6afh/WFrLnyVFbG4NkzhzYpU6pl8ciZs66msuPe6b/d+m3BXdR24tiiIfm6CZtdOWPnDHGNsASpI31kHcHWXHsHa3/3zJ/0bd4+oG9ygqRQfiJkD5LVKtt6fVNvC5LtiGdYo7PNaU+X6dR26swLqV+tWkm9tE+HvS3yv1AhXxlWLfEXrQP0EyH/S7hqzLnuwrLJ65Raen2Hswq6zj/i//760c7uc7zfX5+eW5JdMqfWvGu3rl9+/oC1lYFB8o9gb3764U7uc351OKs8oG/SgpQE4g+SxSrben1Tbw+S9YgtSFanvefqz/ZumlM2/4T6urDgS337Jbq0NuQrw6Yr7qKTCci/R/oL3cI5XLqYlM6AFZ3yQTJ+elwziF7gHDRdTEpnwIpO+SBNLZv64JQSupb1yiRdTEpnwIpO+SC9Oqit+6xuv/uRddB0MSmdASs65YOUENLFpHQGrGgJEgBgcnkAK1qCBACYXB7AipYgAQAmlwewoiVIAIDJ5QGsaAkSAGByeQArWoIEAJhcHsCKliABACaXB7CiJUgAgMnlAaxoCRIAYHJ5ACtaggQAmFwewIqWIAEAJpcHsKIlSACAyeUBrGgJEgBgcnkAK1qCBACYXB7AipYgAQAmlwewoiVIAIDJ5QGsaAkSAGByeQArWoIEAJhcHsCKliABACaXB7CiJUgAgMnlAaxoCRIAYHJ5ACtaggQAmFwewIqWIAEAJpcHsKIlSACAyeUBrGgJEgBgcnkAK1qCBACYXB7AipYgAQAmlwewoiVIAIDJ5QGsaAkSAGByeQArWoIEAJhcHsCK5guS9++HWojr77wmknQxKRpsJoQwKeQRz194TSbp4lFCg7SbbnY6PCvpYlI0SJAaBAmSM84c5NQRJQ0RpNr3dlq2IIP07ZlE6IgSCZIT3rnqLCoYuo1XTGQaIkh28IK0bWgBndV/bYLERCaWIL0+sMjdrvfDSr1Kc40dBR2V1yPNtr8OLTyr3zvK3Ng7qmVuz9VGqyeGleYWXLlCW1tIBpXa6sbhbbKLRn9qGzbxxPjKfNI18Y0dLw3LeYtZTiRikbtphDabg14IMMEbpOf6Nsu9aOFJZRz+/ObWGR94jpxZdH5O8Z3VniAlxx0TZ0Wvyb3upR1vTnQ9kSg5kYghSM9Qu0lzpvTrHCZIfQuufuC2PNcqY2NA2+5TbnRlvqu3yug1fvaENvSQUjseocsrKyv3aOHKbD1+1kh3k03WYRNPbEH6KvcPxnJG0Q+saiISg9ylmTkj7r2tvH+ACZ64zKQ2U+6+gPrXGodbdhkzvMpz5A4qnXF3h77NS/SNJLlj4qjoH86ebiz/mPtlQsREJoYg9XZ9oy8OhwkSzdIWW7Na1Rgbc+qUqqShequ9+kNNz7zD/lO7ndmDj2uLbU27WodNPLEFaf5FdcbyRMELrGoi4lzuNlcL45JnX4AJpknvUvtvlTp1LS0wDk877Tuyjsq1N4mablSikueOiaOiV+QfN1cufjAhYiITS5Dc3gvukEFqXq3vqqDn9Y3zTmnrdQVtzfZ1Rw/sX0Av+4M0jdZ/pzOMvrIMm3jG3aCl+tAuhw+33uHpfvU/O+4b18Mox0GaTI97V20mmCaNo2X6kZ0Z7fXD+lue90gF6WcSarURpGS5Y+LIo3uu8vSadEODOhOFR+GDtJhaTX1xv74WMkhXG7v+pH8wVXnOyMvc+uPW65oZl0ZL/EHqQV42WoZNPGkfpEtot3fVZoJpUlctGTpn01Ht8EBj3Xvke32j2ghSstwxSf8gqWevyCS6YkOYIN1i7HqVJvtvGJW7tIcteYX3LH/tjRm0yB+kUnpljclRy7CJJ7ZTuwU4p3aldNy7ajPBNKmEThq7emiBqqKxxrrnSJbZqUmJSp47Jo6KfrEA8NRO49ibk7Ob7dXOAO7Xt37MCvuJVGFsGB6OpjX6+nxrkMrpwxDDJp60v9lg+0SqMJaWIPk/kY74Dof4REqWOyaOiq4pArzZYDKbnlYbzXezzRT2GqnCaGt42IeMAwP0IO2hm4wDk2h6iGETT9rf/rZdI1UYS0uQKsxJ3mVeI5mHQ1wjJcsdk/S//b3eOMGZSCtUdW6Bdtp8tA8F37XLNu/aVRg9DA/H0ErtcTnpQTpGlxkHtmdlG1+hVT9vHTbxpP0Xsp+4Whjf/uwLGaT11PGQUqd+TvMDg/SOedeuuxGkZLlj4vQL2evgvpBtWTxy5qyrqUw7K72L2k4cWzQkP8T3SCtVgIebXTlj5wxxjdCDpHrRLfMe3K7UU1kZg2fPHNqkzDZswkn/nwgtycwZcd+k7leFDJKaTm2nzryQ+tUGBkndbv0eKUnumKT/T4SWXt/hrIKu849oq6fnlmSXzKkN/GVD87y+xluDzUO1rl9+/oC1lUaQdg8pzDB+2VA15lx3YdnkdbZhE066/CCyHjZc3zq7aPCLoYOknu3dNKds/gkVFKQzj3Z2n+P7ZUNy3DFJF49i/PdIKfsvJ2yki0npDFjREiQAwOTyAFa0BAkAMLk8gBUtQQIATC4PYEXL/9kAAJhcHsCKliABACaXB7CiJUgAgMnlAaxoCRIAYHJ5ACtaggQAmFwewIqWIAEAJpcHsKIlSACAyeUBrGgJEgBgcnkAK1qCBACYXB7AipYgAQAmlwewoiVIAIDJ5QGsaAkSAGByeQArWoIEAJhcHsCKliABACaXB7CiJUgAgMnlAaxoCRIAYHJ5ACtaggQAmFwewIqWIAEAJpcHsKIlSACAyeUBrGgJEgBgznUB/gAAERJJREFUcnkAK1qCBACYXB7AipYgAQAmlwewoiVIAIDJ5QGsaAkSAGByeQArWoIEAJhcHsCKliABACaXB7CiJUgAgMnlAaxoCRIAYHJ5ACtaggQAmFwewIqWIAEAJpcHsKIlSACAyeUBrOj4gmT7a0jev08ajP2I5++TJpN0MSluwnsW2OTMb7rk0uKIAxrm1jtqtC+GdPFIgpQ6OJe7m26Oal/0QVpMl89buCXiE0uQAuEMUu17Oy1bKROkuoPJ1hElqRCkwfRdNE9smGv3O4BoXwxOiz5y0ll7ZhokSHZSJEjvD2xKzX76YbKlREMqBOliV1RP7NRcpiAd+VUxuS547IyzJ+ckpiBtGlHkbjfoBSNIe0e1zO25Wt/rNeW5vs1yL1qovz9ohz+/uXXGB97T7EXn5xTfWe2Zu43D22QXjf5UX319oDZe74d5KooGrernssas3vHqzdkvNdyzxozjIC0kg0plccO/74lhpbkFV67QG9qC5LPhVZpr7Cjo6G0yw+hbYD/itdfYYzU36JUwjB7Ttx+gCf5rrnAvhliKPtDpgqe2bljY/MbkJSmWIC3NzBlx723l/fWpHNC2+5QbXZnvKt8MzaQ2U+6+gPrXGodbdhkzvMpz5A4qnXF3h77NS/SNJzJbj5810t1kk1LPULtJc6b068xZV/2MG3eg2e+MtXktDjfc08aK4yDteIQur6ys3GN1w78vo9f42RPa0EPKHiS/DcFB2lJZnFlZ+UJgkEx7jT1Wc4NeCd+fl7NVqbczL6zxHQz3Yoip6Fu7/6Avdub/yeFE8RFDkLa5Whhnufv0qaQ5dUpV0lDlnaF3qf23Sp26lhYYh6ed9h1ZR+VauTXdqETb2Jk9+Lg+VtOuSvV2faOP14Cv6HHjHmtvvnmdape8uY+a2E/trG74Tu326g81PfMO24PktyE4SEqVGad2AUEy7dWxmRv8Sng/q1P1gXZ5O1TEF0MsRR/NfstcmX151H24iSFIk+lx72oVnXdKW9QVtFXeGRpHy/QjOzPa64db1SjfkQpapW+sNuZuGq3/TmcYfaV6uxv6qn/cDbeO8qxeN1GpQ7v2pvTDqJiDZHXDco1Ud/TA/gX0ckCQfDZEHSTTXh2bucGvBO3E8tZB9KRSEV8MFo+inqEP6QezzyvNUs+j8EG6hHZ7V6s8PpS5fTPU1TMZZ9NR7fBApSxHvtc3qo2560FeNqrF1Grqi/vDPl8CGHfD6MYRJKsbviBtva6ZMfNL7EHy2xB1kAb6OtvMDX4lqLpriMwpj/BisHiU7kEqpePeVe9du3KXb4ZKyLwN2UObxioaa5m7kiyzU5MSY5BX1phos/zsFZlEV2wI+4zsjBv3eOM4tbO64d23Ja/wnuWvvTGDFgXcbPDZEHWQxvr62swNfiUo9QeizcZmpBdDDEUfdUOe2tk+kSqMpSVI/vehI77DId6Eysl24/nYm5Ozm+2NpYCYSPebDSE+kY749o2mNfpiflCQfDaspvv1rR+zgoJkO2L98qPeT6QjSn3WtDDz4hNKRfNicF405s0G2zVShbG0BKmCntb37DKvkczDIU6LJ9H0gGFnmx0bhHS//a320E3G0uqGd18fqtYXA0IESZk2bDQ/ajZTUJBsR6xBCnGNZH3uk90y3rqfJikV5YvBYdEHOl3wH3i3vz9xtTBu+O8LGaT11PGQdsb0c5ofGKR3zBs13Y25256VvVY/VP281qVOX5tIKxjqiY60/0L2GF1mLK1uePeNoZXa43KyBGnZooNWG6pzC7RrpaN9goNkO+Kx1+hsMzf4lTCNZqnTfQyHI7wYYisa8wvZJZk5I+6b1P2qkEFS06nt1JkXUr/awCCp261fHTyVlTF49syhTcqUalk8cuasq6nsePBTJYi0/4mQ6kW3zHtwu80N777Nrpyxc4a4RliC1JE+stlwF7WdOLZoSH5QkGxHPPYanW3mBr0SVlKvU0rtbZH/RcQXQ8xFI/5EaMP1rbOLBr8YOkjq2d5Nc8rm6+fDAUE682hn9zm+L7OrxpzrLiybvE6ppdd3OKug6/wj8dYSPenyg8jw7B5SmGH8ssHvhm/fun75+QPWVgYGyWLD6bkl2SVzaoNvNtiO2IJkNTfwlfB1YcGX+vZLdGltpBdDPEUnE/n3SACAyeUBrGgJEgBgcnkAK1qCBACYXB7AipYgAQAmlwewoiVIAIDJ5QGsaAkSAGByeQArWoIEAJhcHsCKliABACaXB7CiJUgAgMnlAaxoCRIAYHJ5ACtaggQAmFwewIqWIAEAJpcHsKIlSACAyeUBrGgJEgBgcnkAK1qCBACYXB7AipYgAQAmlwewoiVIAIDJ5QGsaAkSAGByeQArWoIEAJhcHsCKliABACaXB7CiJUgAgMnlAaxoCRIAYHJ5ACtaggQAmFwewIqWIAEAJpcHsKIlSACAyeUBrGgJEgBgcnkAK1qCBACYXB7AipYgAQAmlwewoiVIAIDJ5QGsaAkSAGByeQArWoIEAJhcHsCKliABACaXB7CiJUgAgMnlAaxoCRIAYHJ5ACtaggQAmFwewIqWIAEAJpcHsKIlSACAyeUBrGgJEgBgcnkAK1qCBACYXB7AipYgAQAmlwewoiVIAIDJ5QGsaAkSAGByeQArupEGqfMd0TG21fkXOOacEud9OrerR0VnrNcUD6ZHFa0jG3B+yy6RJ7hV58htWneK3KbNMIcepXWQXosyR3fcSFHMbSBNWzjvU0K31yPjtWRPWBIwPbqJfhJx7jpRh4htzqfSyCZknBe5jauvQ4/SOkhR8yntd95p6AznfdbTGeedGgGf0d8jtjlAOyO2OUEfRH4y9/9EbtPqxchtbEiQdCRISUaClB5IkJKMBCk9kCAlGQlSeiBBSjISpPRAgpRkJEjpgQQpyUiQ0gMJUpKRIKUHEqQkI0FKDyRISUaClB5IkJKMBCk9qJl9ynmnF/7XeZ9Dc5z3aQwcn/1jxDanZtdEHuj+w5Hb/MuByG1++1XkNjYkSILAgARJEBiQIAkCAxIkQWBAgiQIDEiQBIEBCZIgMCBBEgQGJEiCwIAESRAYkCAJAgMSJNWFDNpG1/q/p/VuQjd7tz6/tW3OT+6P9BswWx9nT9coiGIW45+1BJsgQVJdMit0fhVd6x6U39nnx/bmGdf9U3e6/LiDPs6erjEQzSzGP2sJNkGCpLrkOGm9bnfdqz4/LqNlSp0ZRQ866OPs6RoD0cxi/LOWYBMkSM4n1efHFrpEX/w9s7gu6j4SpECimkWWWZMgJZQu2QsmTP3j99F38PnxO7rXWF5Cu6Lu4/zp0p2oZpFl1hJpggTJc+HZ9D+j7uDzYyI9bSxH0itR93H+dOlOVLPIMmuJNEGCpH6zZv/xHdMyXe9G28HnxwhaZSzvoD9H3cf506U7Uc0iy6wl0gQJkof76dpom8YXJMdPl+44mMU4Zy2RJkiQPOyhltE2je/UzvHTpTsOZjHOWUukCRIkD4epabRNg242dHNys8Hx06U7DmYxzllLpAkSJA+rqDzappbb3930xTeObn87frp0x8EsxjlriTRBgvThNv3xo7PpkWh7WL+QfUapM6MjfSFr7eP86dKeKGaRZ9YSaYIE6XfUceDwbhl0XeT/WU3nvysq/oFKKyqM/x1ye0HmsDt7UK8IPxGy9nH4dI2BKGaRYdYSbIIEaevtF7fIajWoMuJ5hcn95s8dqcTY+nxUa3eH+35w0Mfh0zUKIs8iw6wl2AQJkiAwIEESBAYkSILAgARJEBiQIAkCAxIkQWBAgiQIDEiQBIEBCZIgMCBBEgQGJEiCwIAESRAYkCAJAgMSJEFgQIIkCGHZR8Oi2KWDHqQTRJn7zNULiV6NvheRu1WP2//nTEJUzafI//+AkJrm7brzksKsFlfc9zd9ozEFKYt+baxt0Nai98I9adLEmzT3Lv8iAaLqSjNoRgLGTTdS0Ly6eZlUeuNtI7pQ5jPaZu17OwNbhNilgx+kkvJS4x86jsv+mQMvCozlrmuofQL+8+A3aVy7VrX846YbKWjePDr7DWPls0m/cdQxDYK0mN7SVo41ubHC9GLj8DbZRaM/1VefGFaaW3DlCn21iir2jmqZ23O12cv0Qp3qQ7MC+qhNI4rc7Qa9YHT5/ObWGR+EG1K9PlBr2fvhwAHUjfT+DHreo9A3nGX1VZprHCvoqCxPYx3a1/ZjGpKQiUsFUs+8L7Jyd3jVnVTe8zjb06ftqV3JkdyR2spSesP04onM1uNnjXQ32aStZ/QaP3tCG3pI6ZMxoG33KTe6Mt9VFi/U23RuQJ+lmTkj7r2tvL/RpWWXMcOrwg35DLWbNGdKv84BA6gD2Z3VdhpgPoF/OMtqQJA8T2MZ2tL2Ute+hM9ikkg98x6gCTaF3iBZnj59g6R+4T6kVI/zzhhe7MwerP9vNNuadtUe9+pNanrmHdYng+ZoZxGVNFRZvah10/+z9dnmamGcA+8zukw7rcIP2dv1jb5xOKCFWkjaWUGPjN36umU4y2pAkMynsQ5tabvM0zYNST3zrqbnbAq9QbI8fRoH6X/pUa3WucrwYhqt/05nGH2lH687emD/AnpZn4zzTunbBW2V1Qt1Dm2z9ZlMj3sPVVEr488xhhuyt/ugp6WtRV3HzL8rtZju0Y9YhrOsBgSplfevPvqGtrQ93qKYcb5SitQz7wJ6T9/1l0kac5Q/SJanT+MgqU5l6peZX5te9CAvG5Xael0zY3WJPhlm/WVuZfPibPrE1ucS2u09VEUDjWW4IRdTq6kv7g9q8TYN1nZ9726j/6dpluEsqwFBMp/GOrSlrZqO7lFYUs88T5BW6Vu6N94gWZ4+nYP0EL3TXHvxGl6U0itrTI6qLXmF9yx/7Y0ZtMi4YDQ6lLuU1YuTbtpv61NKvv+nsIrGGstwQ6pnr8gkumKDvYUaaZ4e3EgvGn19w1lWA4JkPo11aEtbtTuDec5ShtQzz39qt98WJMvTp3OQDmQX0wqPF+X0oe/gaFqjL+bX48UaOs/ex/am5ukSZkiNY29Ozm6219biW7f3DW6QCveJtJru1xc/ZnW0PI11aOsnkhrkZEKQSD3z/DcbGmWQ1A3UutbjxSSa7jvYh6r1xYDwXpzqrf8pBGsf22m22SXckCaz6Wlbi99Rj9sMWmfsCXeNtNF8u9xM1iBZh7a01U40op8OLFLPvM+zcv9qrjXOIO1ZtVl5vNielb1WP1D9vFJjaKW2tpzCevG3a6jjYXufT1wtjK8c9vm7hBtyvfFd4kTt/dTaojNtNqU9QPfZhrOsVucWaKfnR/vYgmQd2tJWqdMJmLeUIPXM07+QfdPot6lRBsnE/CriqayMwbNnDm1Spr3ju3LGzhniGhHCC/1XJiPLMqj3l8reRy3JzBlx36TuV/m7hBuyZfHImbOuprLj1hbr6GKPnC8zik5Zh7Ou3kVtJ44tGpJvDZJ1aGvb9CXlzFOqbm4mtb/pthu6Uqb+OdWYg6SqxpzrLiybvE5bXdcvP3/A2soQXhi/e+x++1ue/0bd0kdtuL51dtHgFy1ehBly6fUdziroOv+IrcWt9JhXzyDjDdA3nHX19NyS7JI5tQXWIFmHtnVLW1LOPJ1dd5YXZLW44l7Lj1YbQ5AEISWQIKU+8hdgAJAgpTpbFgxNtgQhMhKkVGcxNU+2BCEyEiRBYECCJAgMSJAEgQEJkiAwIEESBAYkSILAgARJEBiQIAkCAxIkQWBAgiQIDEiQBIEBCZIgMCBBEgQGJEiCwIAESRAYkCAJAgMSJEFgQIIkCAxIkASBAQmSIDAgQRIEBiRIgsCABEkQGJAgCQIDEiRBYOD/A6sr11OQ63geAAAAAElFTkSuQmCC"/>
          <p:cNvPicPr preferRelativeResize="0"/>
          <p:nvPr/>
        </p:nvPicPr>
        <p:blipFill>
          <a:blip r:embed="rId4">
            <a:alphaModFix/>
          </a:blip>
          <a:stretch>
            <a:fillRect/>
          </a:stretch>
        </p:blipFill>
        <p:spPr>
          <a:xfrm>
            <a:off x="6505375" y="1836625"/>
            <a:ext cx="5686625" cy="4939526"/>
          </a:xfrm>
          <a:prstGeom prst="rect">
            <a:avLst/>
          </a:prstGeom>
          <a:noFill/>
          <a:ln>
            <a:noFill/>
          </a:ln>
        </p:spPr>
      </p:pic>
      <p:pic>
        <p:nvPicPr>
          <p:cNvPr id="562" name="Google Shape;562;p33"/>
          <p:cNvPicPr preferRelativeResize="0"/>
          <p:nvPr/>
        </p:nvPicPr>
        <p:blipFill>
          <a:blip r:embed="rId5">
            <a:alphaModFix/>
          </a:blip>
          <a:stretch>
            <a:fillRect/>
          </a:stretch>
        </p:blipFill>
        <p:spPr>
          <a:xfrm>
            <a:off x="3132600" y="3033725"/>
            <a:ext cx="2761575" cy="1139300"/>
          </a:xfrm>
          <a:prstGeom prst="rect">
            <a:avLst/>
          </a:prstGeom>
          <a:noFill/>
          <a:ln>
            <a:noFill/>
          </a:ln>
        </p:spPr>
      </p:pic>
      <p:pic>
        <p:nvPicPr>
          <p:cNvPr id="563" name="Google Shape;563;p33"/>
          <p:cNvPicPr preferRelativeResize="0"/>
          <p:nvPr/>
        </p:nvPicPr>
        <p:blipFill>
          <a:blip r:embed="rId6">
            <a:alphaModFix/>
          </a:blip>
          <a:stretch>
            <a:fillRect/>
          </a:stretch>
        </p:blipFill>
        <p:spPr>
          <a:xfrm>
            <a:off x="3132600" y="4380125"/>
            <a:ext cx="2670325" cy="657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67"/>
        <p:cNvGrpSpPr/>
        <p:nvPr/>
      </p:nvGrpSpPr>
      <p:grpSpPr>
        <a:xfrm>
          <a:off x="0" y="0"/>
          <a:ext cx="0" cy="0"/>
          <a:chOff x="0" y="0"/>
          <a:chExt cx="0" cy="0"/>
        </a:xfrm>
      </p:grpSpPr>
      <p:sp>
        <p:nvSpPr>
          <p:cNvPr id="568" name="Google Shape;568;p34"/>
          <p:cNvSpPr/>
          <p:nvPr/>
        </p:nvSpPr>
        <p:spPr>
          <a:xfrm>
            <a:off x="0" y="0"/>
            <a:ext cx="12192000" cy="68580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569" name="Google Shape;569;p34"/>
          <p:cNvGrpSpPr/>
          <p:nvPr/>
        </p:nvGrpSpPr>
        <p:grpSpPr>
          <a:xfrm>
            <a:off x="-14288" y="0"/>
            <a:ext cx="1220788" cy="6858000"/>
            <a:chOff x="-14288" y="0"/>
            <a:chExt cx="1220788" cy="6858000"/>
          </a:xfrm>
        </p:grpSpPr>
        <p:sp>
          <p:nvSpPr>
            <p:cNvPr id="570" name="Google Shape;570;p34"/>
            <p:cNvSpPr/>
            <p:nvPr/>
          </p:nvSpPr>
          <p:spPr>
            <a:xfrm>
              <a:off x="114300" y="4763"/>
              <a:ext cx="23700" cy="2181300"/>
            </a:xfrm>
            <a:prstGeom prst="rect">
              <a:avLst/>
            </a:pr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solidFill>
              <a:srgbClr val="3B95DE">
                <a:alpha val="60000"/>
              </a:srgbClr>
            </a:solidFill>
            <a:ln>
              <a:noFill/>
            </a:ln>
          </p:spPr>
        </p:sp>
        <p:sp>
          <p:nvSpPr>
            <p:cNvPr id="574" name="Google Shape;574;p34"/>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solidFill>
              <a:srgbClr val="3B95DE">
                <a:alpha val="60000"/>
              </a:srgbClr>
            </a:solidFill>
            <a:ln>
              <a:noFill/>
            </a:ln>
          </p:spPr>
        </p:sp>
        <p:sp>
          <p:nvSpPr>
            <p:cNvPr id="576" name="Google Shape;576;p34"/>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solidFill>
              <a:srgbClr val="3B95DE">
                <a:alpha val="60000"/>
              </a:srgbClr>
            </a:solidFill>
            <a:ln>
              <a:noFill/>
            </a:ln>
          </p:spPr>
        </p:sp>
        <p:sp>
          <p:nvSpPr>
            <p:cNvPr id="577" name="Google Shape;577;p34"/>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solidFill>
              <a:srgbClr val="3B95DE">
                <a:alpha val="60000"/>
              </a:srgbClr>
            </a:solidFill>
            <a:ln>
              <a:noFill/>
            </a:ln>
          </p:spPr>
        </p:sp>
        <p:sp>
          <p:nvSpPr>
            <p:cNvPr id="580" name="Google Shape;580;p34"/>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1" name="Google Shape;581;p34"/>
            <p:cNvCxnSpPr/>
            <p:nvPr/>
          </p:nvCxnSpPr>
          <p:spPr>
            <a:xfrm>
              <a:off x="-4763" y="9525"/>
              <a:ext cx="0" cy="0"/>
            </a:xfrm>
            <a:prstGeom prst="straightConnector1">
              <a:avLst/>
            </a:prstGeom>
            <a:solidFill>
              <a:srgbClr val="3B95DE">
                <a:alpha val="60000"/>
              </a:srgbClr>
            </a:solidFill>
            <a:ln w="9525" cap="flat" cmpd="sng">
              <a:solidFill>
                <a:srgbClr val="FFFFFF"/>
              </a:solidFill>
              <a:prstDash val="solid"/>
              <a:miter lim="800000"/>
              <a:headEnd type="none" w="med" len="med"/>
              <a:tailEnd type="none" w="med" len="med"/>
            </a:ln>
          </p:spPr>
        </p:cxnSp>
        <p:sp>
          <p:nvSpPr>
            <p:cNvPr id="582" name="Google Shape;582;p34"/>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solidFill>
              <a:srgbClr val="3B95DE">
                <a:alpha val="60000"/>
              </a:srgbClr>
            </a:solidFill>
            <a:ln>
              <a:noFill/>
            </a:ln>
          </p:spPr>
        </p:sp>
        <p:sp>
          <p:nvSpPr>
            <p:cNvPr id="583" name="Google Shape;583;p34"/>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solidFill>
              <a:srgbClr val="3B95DE">
                <a:alpha val="60000"/>
              </a:srgbClr>
            </a:solidFill>
            <a:ln>
              <a:noFill/>
            </a:ln>
          </p:spPr>
        </p:sp>
        <p:sp>
          <p:nvSpPr>
            <p:cNvPr id="584" name="Google Shape;584;p34"/>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solidFill>
              <a:srgbClr val="3B95DE">
                <a:alpha val="60000"/>
              </a:srgbClr>
            </a:solidFill>
            <a:ln>
              <a:noFill/>
            </a:ln>
          </p:spPr>
        </p:sp>
        <p:sp>
          <p:nvSpPr>
            <p:cNvPr id="585" name="Google Shape;585;p34"/>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133350" y="4662488"/>
              <a:ext cx="23700" cy="2181300"/>
            </a:xfrm>
            <a:prstGeom prst="rect">
              <a:avLst/>
            </a:pr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solidFill>
              <a:srgbClr val="3B95DE">
                <a:alpha val="60000"/>
              </a:srgbClr>
            </a:solidFill>
            <a:ln>
              <a:noFill/>
            </a:ln>
          </p:spPr>
        </p:sp>
        <p:sp>
          <p:nvSpPr>
            <p:cNvPr id="588" name="Google Shape;588;p34"/>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solidFill>
              <a:srgbClr val="3B95DE">
                <a:alpha val="60000"/>
              </a:srgbClr>
            </a:solidFill>
            <a:ln>
              <a:noFill/>
            </a:ln>
          </p:spPr>
        </p:sp>
        <p:sp>
          <p:nvSpPr>
            <p:cNvPr id="590" name="Google Shape;590;p34"/>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solidFill>
              <a:srgbClr val="3B95DE">
                <a:alpha val="60000"/>
              </a:srgbClr>
            </a:solidFill>
            <a:ln>
              <a:noFill/>
            </a:ln>
          </p:spPr>
        </p:sp>
        <p:sp>
          <p:nvSpPr>
            <p:cNvPr id="592" name="Google Shape;592;p34"/>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solidFill>
              <a:srgbClr val="3B95DE">
                <a:alpha val="60000"/>
              </a:srgbClr>
            </a:solidFill>
            <a:ln>
              <a:noFill/>
            </a:ln>
          </p:spPr>
        </p:sp>
        <p:sp>
          <p:nvSpPr>
            <p:cNvPr id="593" name="Google Shape;593;p34"/>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solidFill>
              <a:srgbClr val="3B95DE">
                <a:alpha val="60000"/>
              </a:srgbClr>
            </a:solidFill>
            <a:ln>
              <a:noFill/>
            </a:ln>
          </p:spPr>
        </p:sp>
        <p:sp>
          <p:nvSpPr>
            <p:cNvPr id="596" name="Google Shape;596;p34"/>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 name="Google Shape;597;p34"/>
          <p:cNvSpPr txBox="1">
            <a:spLocks noGrp="1"/>
          </p:cNvSpPr>
          <p:nvPr>
            <p:ph type="title"/>
          </p:nvPr>
        </p:nvSpPr>
        <p:spPr>
          <a:xfrm>
            <a:off x="739700" y="847225"/>
            <a:ext cx="1781700" cy="4697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SVM</a:t>
            </a:r>
            <a:endParaRPr/>
          </a:p>
          <a:p>
            <a:pPr marL="0" lvl="0" indent="0" algn="l" rtl="0">
              <a:lnSpc>
                <a:spcPct val="90000"/>
              </a:lnSpc>
              <a:spcBef>
                <a:spcPts val="0"/>
              </a:spcBef>
              <a:spcAft>
                <a:spcPts val="0"/>
              </a:spcAft>
              <a:buClr>
                <a:schemeClr val="lt1"/>
              </a:buClr>
              <a:buSzPts val="3600"/>
              <a:buFont typeface="Twentieth Century"/>
              <a:buNone/>
            </a:pPr>
            <a:r>
              <a:rPr lang="en-US"/>
              <a:t>for Red</a:t>
            </a:r>
            <a:endParaRPr/>
          </a:p>
          <a:p>
            <a:pPr marL="0" lvl="0" indent="0" algn="l" rtl="0">
              <a:lnSpc>
                <a:spcPct val="90000"/>
              </a:lnSpc>
              <a:spcBef>
                <a:spcPts val="0"/>
              </a:spcBef>
              <a:spcAft>
                <a:spcPts val="0"/>
              </a:spcAft>
              <a:buClr>
                <a:schemeClr val="lt1"/>
              </a:buClr>
              <a:buSzPts val="3600"/>
              <a:buFont typeface="Twentieth Century"/>
              <a:buNone/>
            </a:pPr>
            <a:r>
              <a:rPr lang="en-US"/>
              <a:t>Wine</a:t>
            </a:r>
            <a:endParaRPr/>
          </a:p>
        </p:txBody>
      </p:sp>
      <p:sp>
        <p:nvSpPr>
          <p:cNvPr id="598" name="Google Shape;598;p34"/>
          <p:cNvSpPr/>
          <p:nvPr/>
        </p:nvSpPr>
        <p:spPr>
          <a:xfrm>
            <a:off x="2813100" y="0"/>
            <a:ext cx="9378900" cy="6858000"/>
          </a:xfrm>
          <a:prstGeom prst="round2DiagRect">
            <a:avLst>
              <a:gd name="adj1" fmla="val 332"/>
              <a:gd name="adj2" fmla="val 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599" name="Google Shape;599;p34"/>
          <p:cNvPicPr preferRelativeResize="0"/>
          <p:nvPr/>
        </p:nvPicPr>
        <p:blipFill>
          <a:blip r:embed="rId3">
            <a:alphaModFix/>
          </a:blip>
          <a:stretch>
            <a:fillRect/>
          </a:stretch>
        </p:blipFill>
        <p:spPr>
          <a:xfrm>
            <a:off x="4471550" y="633413"/>
            <a:ext cx="6896100" cy="559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pic>
        <p:nvPicPr>
          <p:cNvPr id="604" name="Google Shape;604;p35"/>
          <p:cNvPicPr preferRelativeResize="0"/>
          <p:nvPr/>
        </p:nvPicPr>
        <p:blipFill>
          <a:blip r:embed="rId3">
            <a:alphaModFix/>
          </a:blip>
          <a:stretch>
            <a:fillRect/>
          </a:stretch>
        </p:blipFill>
        <p:spPr>
          <a:xfrm>
            <a:off x="0" y="0"/>
            <a:ext cx="12191999" cy="6858000"/>
          </a:xfrm>
          <a:prstGeom prst="rect">
            <a:avLst/>
          </a:prstGeom>
          <a:noFill/>
          <a:ln>
            <a:noFill/>
          </a:ln>
        </p:spPr>
      </p:pic>
      <p:sp>
        <p:nvSpPr>
          <p:cNvPr id="605" name="Google Shape;605;p35"/>
          <p:cNvSpPr txBox="1"/>
          <p:nvPr/>
        </p:nvSpPr>
        <p:spPr>
          <a:xfrm>
            <a:off x="4610775" y="2981350"/>
            <a:ext cx="1447500" cy="72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Twentieth Century"/>
                <a:ea typeface="Twentieth Century"/>
                <a:cs typeface="Twentieth Century"/>
                <a:sym typeface="Twentieth Century"/>
              </a:rPr>
              <a:t>Red Wine</a:t>
            </a:r>
            <a:endParaRPr b="1">
              <a:latin typeface="Twentieth Century"/>
              <a:ea typeface="Twentieth Century"/>
              <a:cs typeface="Twentieth Century"/>
              <a:sym typeface="Twentieth 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45"/>
        <p:cNvGrpSpPr/>
        <p:nvPr/>
      </p:nvGrpSpPr>
      <p:grpSpPr>
        <a:xfrm>
          <a:off x="0" y="0"/>
          <a:ext cx="0" cy="0"/>
          <a:chOff x="0" y="0"/>
          <a:chExt cx="0" cy="0"/>
        </a:xfrm>
      </p:grpSpPr>
      <p:sp>
        <p:nvSpPr>
          <p:cNvPr id="646" name="Google Shape;646;p37"/>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Linear Modeling for White Wine</a:t>
            </a:r>
            <a:endParaRPr/>
          </a:p>
        </p:txBody>
      </p:sp>
      <p:pic>
        <p:nvPicPr>
          <p:cNvPr id="647" name="Google Shape;647;p37"/>
          <p:cNvPicPr preferRelativeResize="0"/>
          <p:nvPr/>
        </p:nvPicPr>
        <p:blipFill>
          <a:blip r:embed="rId3">
            <a:alphaModFix/>
          </a:blip>
          <a:stretch>
            <a:fillRect/>
          </a:stretch>
        </p:blipFill>
        <p:spPr>
          <a:xfrm>
            <a:off x="3273600" y="1892575"/>
            <a:ext cx="5689600" cy="4255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51"/>
        <p:cNvGrpSpPr/>
        <p:nvPr/>
      </p:nvGrpSpPr>
      <p:grpSpPr>
        <a:xfrm>
          <a:off x="0" y="0"/>
          <a:ext cx="0" cy="0"/>
          <a:chOff x="0" y="0"/>
          <a:chExt cx="0" cy="0"/>
        </a:xfrm>
      </p:grpSpPr>
      <p:sp>
        <p:nvSpPr>
          <p:cNvPr id="652" name="Google Shape;652;p38"/>
          <p:cNvSpPr/>
          <p:nvPr/>
        </p:nvSpPr>
        <p:spPr>
          <a:xfrm>
            <a:off x="0" y="0"/>
            <a:ext cx="12192000" cy="68580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653" name="Google Shape;653;p38"/>
          <p:cNvGrpSpPr/>
          <p:nvPr/>
        </p:nvGrpSpPr>
        <p:grpSpPr>
          <a:xfrm>
            <a:off x="-14288" y="0"/>
            <a:ext cx="1220788" cy="6858000"/>
            <a:chOff x="-14288" y="0"/>
            <a:chExt cx="1220788" cy="6858000"/>
          </a:xfrm>
        </p:grpSpPr>
        <p:sp>
          <p:nvSpPr>
            <p:cNvPr id="654" name="Google Shape;654;p38"/>
            <p:cNvSpPr/>
            <p:nvPr/>
          </p:nvSpPr>
          <p:spPr>
            <a:xfrm>
              <a:off x="114300" y="4763"/>
              <a:ext cx="23700" cy="2181300"/>
            </a:xfrm>
            <a:prstGeom prst="rect">
              <a:avLst/>
            </a:pr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solidFill>
              <a:srgbClr val="3B95DE">
                <a:alpha val="60000"/>
              </a:srgbClr>
            </a:solidFill>
            <a:ln>
              <a:noFill/>
            </a:ln>
          </p:spPr>
        </p:sp>
        <p:sp>
          <p:nvSpPr>
            <p:cNvPr id="658" name="Google Shape;658;p38"/>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solidFill>
              <a:srgbClr val="3B95DE">
                <a:alpha val="60000"/>
              </a:srgbClr>
            </a:solidFill>
            <a:ln>
              <a:noFill/>
            </a:ln>
          </p:spPr>
        </p:sp>
        <p:sp>
          <p:nvSpPr>
            <p:cNvPr id="660" name="Google Shape;660;p38"/>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solidFill>
              <a:srgbClr val="3B95DE">
                <a:alpha val="60000"/>
              </a:srgbClr>
            </a:solidFill>
            <a:ln>
              <a:noFill/>
            </a:ln>
          </p:spPr>
        </p:sp>
        <p:sp>
          <p:nvSpPr>
            <p:cNvPr id="661" name="Google Shape;661;p38"/>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solidFill>
              <a:srgbClr val="3B95DE">
                <a:alpha val="60000"/>
              </a:srgbClr>
            </a:solidFill>
            <a:ln>
              <a:noFill/>
            </a:ln>
          </p:spPr>
        </p:sp>
        <p:sp>
          <p:nvSpPr>
            <p:cNvPr id="664" name="Google Shape;664;p38"/>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5" name="Google Shape;665;p38"/>
            <p:cNvCxnSpPr/>
            <p:nvPr/>
          </p:nvCxnSpPr>
          <p:spPr>
            <a:xfrm>
              <a:off x="-4763" y="9525"/>
              <a:ext cx="0" cy="0"/>
            </a:xfrm>
            <a:prstGeom prst="straightConnector1">
              <a:avLst/>
            </a:prstGeom>
            <a:solidFill>
              <a:srgbClr val="3B95DE">
                <a:alpha val="60000"/>
              </a:srgbClr>
            </a:solidFill>
            <a:ln w="9525" cap="flat" cmpd="sng">
              <a:solidFill>
                <a:srgbClr val="FFFFFF"/>
              </a:solidFill>
              <a:prstDash val="solid"/>
              <a:miter lim="800000"/>
              <a:headEnd type="none" w="med" len="med"/>
              <a:tailEnd type="none" w="med" len="med"/>
            </a:ln>
          </p:spPr>
        </p:cxnSp>
        <p:sp>
          <p:nvSpPr>
            <p:cNvPr id="666" name="Google Shape;666;p38"/>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solidFill>
              <a:srgbClr val="3B95DE">
                <a:alpha val="60000"/>
              </a:srgbClr>
            </a:solidFill>
            <a:ln>
              <a:noFill/>
            </a:ln>
          </p:spPr>
        </p:sp>
        <p:sp>
          <p:nvSpPr>
            <p:cNvPr id="667" name="Google Shape;667;p38"/>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solidFill>
              <a:srgbClr val="3B95DE">
                <a:alpha val="60000"/>
              </a:srgbClr>
            </a:solidFill>
            <a:ln>
              <a:noFill/>
            </a:ln>
          </p:spPr>
        </p:sp>
        <p:sp>
          <p:nvSpPr>
            <p:cNvPr id="668" name="Google Shape;668;p38"/>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solidFill>
              <a:srgbClr val="3B95DE">
                <a:alpha val="60000"/>
              </a:srgbClr>
            </a:solidFill>
            <a:ln>
              <a:noFill/>
            </a:ln>
          </p:spPr>
        </p:sp>
        <p:sp>
          <p:nvSpPr>
            <p:cNvPr id="669" name="Google Shape;669;p38"/>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133350" y="4662488"/>
              <a:ext cx="23700" cy="2181300"/>
            </a:xfrm>
            <a:prstGeom prst="rect">
              <a:avLst/>
            </a:pr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solidFill>
              <a:srgbClr val="3B95DE">
                <a:alpha val="60000"/>
              </a:srgbClr>
            </a:solidFill>
            <a:ln>
              <a:noFill/>
            </a:ln>
          </p:spPr>
        </p:sp>
        <p:sp>
          <p:nvSpPr>
            <p:cNvPr id="672" name="Google Shape;672;p38"/>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solidFill>
              <a:srgbClr val="3B95DE">
                <a:alpha val="60000"/>
              </a:srgbClr>
            </a:solidFill>
            <a:ln>
              <a:noFill/>
            </a:ln>
          </p:spPr>
        </p:sp>
        <p:sp>
          <p:nvSpPr>
            <p:cNvPr id="674" name="Google Shape;674;p38"/>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solidFill>
              <a:srgbClr val="3B95DE">
                <a:alpha val="60000"/>
              </a:srgbClr>
            </a:solidFill>
            <a:ln>
              <a:noFill/>
            </a:ln>
          </p:spPr>
        </p:sp>
        <p:sp>
          <p:nvSpPr>
            <p:cNvPr id="676" name="Google Shape;676;p38"/>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solidFill>
              <a:srgbClr val="3B95DE">
                <a:alpha val="60000"/>
              </a:srgbClr>
            </a:solidFill>
            <a:ln>
              <a:noFill/>
            </a:ln>
          </p:spPr>
        </p:sp>
        <p:sp>
          <p:nvSpPr>
            <p:cNvPr id="677" name="Google Shape;677;p38"/>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solidFill>
              <a:srgbClr val="3B95DE">
                <a:alpha val="60000"/>
              </a:srgbClr>
            </a:solidFill>
            <a:ln>
              <a:noFill/>
            </a:ln>
          </p:spPr>
        </p:sp>
        <p:sp>
          <p:nvSpPr>
            <p:cNvPr id="680" name="Google Shape;680;p38"/>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 name="Google Shape;681;p38"/>
          <p:cNvSpPr txBox="1">
            <a:spLocks noGrp="1"/>
          </p:cNvSpPr>
          <p:nvPr>
            <p:ph type="title"/>
          </p:nvPr>
        </p:nvSpPr>
        <p:spPr>
          <a:xfrm>
            <a:off x="250300" y="862175"/>
            <a:ext cx="1781700" cy="4697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Random </a:t>
            </a:r>
            <a:endParaRPr/>
          </a:p>
          <a:p>
            <a:pPr marL="0" lvl="0" indent="0" algn="l" rtl="0">
              <a:lnSpc>
                <a:spcPct val="90000"/>
              </a:lnSpc>
              <a:spcBef>
                <a:spcPts val="0"/>
              </a:spcBef>
              <a:spcAft>
                <a:spcPts val="0"/>
              </a:spcAft>
              <a:buClr>
                <a:schemeClr val="lt1"/>
              </a:buClr>
              <a:buSzPts val="3600"/>
              <a:buFont typeface="Twentieth Century"/>
              <a:buNone/>
            </a:pPr>
            <a:r>
              <a:rPr lang="en-US"/>
              <a:t>Forest</a:t>
            </a:r>
            <a:endParaRPr/>
          </a:p>
          <a:p>
            <a:pPr marL="0" lvl="0" indent="0" algn="l" rtl="0">
              <a:lnSpc>
                <a:spcPct val="90000"/>
              </a:lnSpc>
              <a:spcBef>
                <a:spcPts val="0"/>
              </a:spcBef>
              <a:spcAft>
                <a:spcPts val="0"/>
              </a:spcAft>
              <a:buClr>
                <a:schemeClr val="lt1"/>
              </a:buClr>
              <a:buSzPts val="3600"/>
              <a:buFont typeface="Twentieth Century"/>
              <a:buNone/>
            </a:pPr>
            <a:r>
              <a:rPr lang="en-US"/>
              <a:t>for </a:t>
            </a:r>
            <a:endParaRPr/>
          </a:p>
          <a:p>
            <a:pPr marL="0" lvl="0" indent="0" algn="l" rtl="0">
              <a:lnSpc>
                <a:spcPct val="90000"/>
              </a:lnSpc>
              <a:spcBef>
                <a:spcPts val="0"/>
              </a:spcBef>
              <a:spcAft>
                <a:spcPts val="0"/>
              </a:spcAft>
              <a:buClr>
                <a:schemeClr val="lt1"/>
              </a:buClr>
              <a:buSzPts val="3600"/>
              <a:buFont typeface="Twentieth Century"/>
              <a:buNone/>
            </a:pPr>
            <a:r>
              <a:rPr lang="en-US"/>
              <a:t>White</a:t>
            </a:r>
            <a:endParaRPr/>
          </a:p>
          <a:p>
            <a:pPr marL="0" lvl="0" indent="0" algn="l" rtl="0">
              <a:lnSpc>
                <a:spcPct val="90000"/>
              </a:lnSpc>
              <a:spcBef>
                <a:spcPts val="0"/>
              </a:spcBef>
              <a:spcAft>
                <a:spcPts val="0"/>
              </a:spcAft>
              <a:buClr>
                <a:schemeClr val="lt1"/>
              </a:buClr>
              <a:buSzPts val="3600"/>
              <a:buFont typeface="Twentieth Century"/>
              <a:buNone/>
            </a:pPr>
            <a:r>
              <a:rPr lang="en-US"/>
              <a:t>Wine</a:t>
            </a:r>
            <a:endParaRPr/>
          </a:p>
        </p:txBody>
      </p:sp>
      <p:sp>
        <p:nvSpPr>
          <p:cNvPr id="682" name="Google Shape;682;p38"/>
          <p:cNvSpPr/>
          <p:nvPr/>
        </p:nvSpPr>
        <p:spPr>
          <a:xfrm>
            <a:off x="2032000" y="4800"/>
            <a:ext cx="10465800" cy="6848400"/>
          </a:xfrm>
          <a:prstGeom prst="round2DiagRect">
            <a:avLst>
              <a:gd name="adj1" fmla="val 0"/>
              <a:gd name="adj2" fmla="val 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683" name="Google Shape;683;p38"/>
          <p:cNvPicPr preferRelativeResize="0"/>
          <p:nvPr/>
        </p:nvPicPr>
        <p:blipFill>
          <a:blip r:embed="rId3">
            <a:alphaModFix/>
          </a:blip>
          <a:stretch>
            <a:fillRect/>
          </a:stretch>
        </p:blipFill>
        <p:spPr>
          <a:xfrm>
            <a:off x="2347825" y="613828"/>
            <a:ext cx="4633575" cy="2060650"/>
          </a:xfrm>
          <a:prstGeom prst="rect">
            <a:avLst/>
          </a:prstGeom>
          <a:noFill/>
          <a:ln>
            <a:noFill/>
          </a:ln>
        </p:spPr>
      </p:pic>
      <p:sp>
        <p:nvSpPr>
          <p:cNvPr id="684" name="Google Shape;684;p38"/>
          <p:cNvSpPr txBox="1"/>
          <p:nvPr/>
        </p:nvSpPr>
        <p:spPr>
          <a:xfrm>
            <a:off x="2376663" y="179300"/>
            <a:ext cx="4575900" cy="3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rgbClr val="FFFFFF"/>
                </a:solidFill>
                <a:latin typeface="Twentieth Century"/>
                <a:ea typeface="Twentieth Century"/>
                <a:cs typeface="Twentieth Century"/>
                <a:sym typeface="Twentieth Century"/>
              </a:rPr>
              <a:t>High Quality</a:t>
            </a:r>
            <a:endParaRPr sz="1800" b="1">
              <a:solidFill>
                <a:srgbClr val="FFFFFF"/>
              </a:solidFill>
              <a:latin typeface="Twentieth Century"/>
              <a:ea typeface="Twentieth Century"/>
              <a:cs typeface="Twentieth Century"/>
              <a:sym typeface="Twentieth Century"/>
            </a:endParaRPr>
          </a:p>
        </p:txBody>
      </p:sp>
      <p:pic>
        <p:nvPicPr>
          <p:cNvPr id="685" name="Google Shape;685;p38"/>
          <p:cNvPicPr preferRelativeResize="0"/>
          <p:nvPr/>
        </p:nvPicPr>
        <p:blipFill>
          <a:blip r:embed="rId4">
            <a:alphaModFix/>
          </a:blip>
          <a:stretch>
            <a:fillRect/>
          </a:stretch>
        </p:blipFill>
        <p:spPr>
          <a:xfrm>
            <a:off x="8018000" y="378500"/>
            <a:ext cx="3409950" cy="2781300"/>
          </a:xfrm>
          <a:prstGeom prst="rect">
            <a:avLst/>
          </a:prstGeom>
          <a:noFill/>
          <a:ln>
            <a:noFill/>
          </a:ln>
        </p:spPr>
      </p:pic>
      <p:pic>
        <p:nvPicPr>
          <p:cNvPr id="686" name="Google Shape;686;p38"/>
          <p:cNvPicPr preferRelativeResize="0"/>
          <p:nvPr/>
        </p:nvPicPr>
        <p:blipFill>
          <a:blip r:embed="rId5">
            <a:alphaModFix/>
          </a:blip>
          <a:stretch>
            <a:fillRect/>
          </a:stretch>
        </p:blipFill>
        <p:spPr>
          <a:xfrm>
            <a:off x="8018000" y="3755876"/>
            <a:ext cx="3409950" cy="2793574"/>
          </a:xfrm>
          <a:prstGeom prst="rect">
            <a:avLst/>
          </a:prstGeom>
          <a:noFill/>
          <a:ln>
            <a:noFill/>
          </a:ln>
        </p:spPr>
      </p:pic>
      <p:pic>
        <p:nvPicPr>
          <p:cNvPr id="687" name="Google Shape;687;p38"/>
          <p:cNvPicPr preferRelativeResize="0"/>
          <p:nvPr/>
        </p:nvPicPr>
        <p:blipFill>
          <a:blip r:embed="rId6">
            <a:alphaModFix/>
          </a:blip>
          <a:stretch>
            <a:fillRect/>
          </a:stretch>
        </p:blipFill>
        <p:spPr>
          <a:xfrm>
            <a:off x="2347838" y="4023675"/>
            <a:ext cx="4633575" cy="2257986"/>
          </a:xfrm>
          <a:prstGeom prst="rect">
            <a:avLst/>
          </a:prstGeom>
          <a:noFill/>
          <a:ln>
            <a:noFill/>
          </a:ln>
        </p:spPr>
      </p:pic>
      <p:sp>
        <p:nvSpPr>
          <p:cNvPr id="688" name="Google Shape;688;p38"/>
          <p:cNvSpPr txBox="1"/>
          <p:nvPr/>
        </p:nvSpPr>
        <p:spPr>
          <a:xfrm>
            <a:off x="2390600" y="3556000"/>
            <a:ext cx="4562100" cy="3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rgbClr val="FFFFFF"/>
                </a:solidFill>
                <a:latin typeface="Twentieth Century"/>
                <a:ea typeface="Twentieth Century"/>
                <a:cs typeface="Twentieth Century"/>
                <a:sym typeface="Twentieth Century"/>
              </a:rPr>
              <a:t>Low Quality</a:t>
            </a:r>
            <a:endParaRPr sz="1800" b="1">
              <a:solidFill>
                <a:srgbClr val="FFFFFF"/>
              </a:solidFill>
              <a:latin typeface="Twentieth Century"/>
              <a:ea typeface="Twentieth Century"/>
              <a:cs typeface="Twentieth Century"/>
              <a:sym typeface="Twentieth 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2"/>
        <p:cNvGrpSpPr/>
        <p:nvPr/>
      </p:nvGrpSpPr>
      <p:grpSpPr>
        <a:xfrm>
          <a:off x="0" y="0"/>
          <a:ext cx="0" cy="0"/>
          <a:chOff x="0" y="0"/>
          <a:chExt cx="0" cy="0"/>
        </a:xfrm>
      </p:grpSpPr>
      <p:sp>
        <p:nvSpPr>
          <p:cNvPr id="693" name="Google Shape;693;p39"/>
          <p:cNvSpPr/>
          <p:nvPr/>
        </p:nvSpPr>
        <p:spPr>
          <a:xfrm>
            <a:off x="0" y="0"/>
            <a:ext cx="12192000" cy="68580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694" name="Google Shape;694;p39"/>
          <p:cNvGrpSpPr/>
          <p:nvPr/>
        </p:nvGrpSpPr>
        <p:grpSpPr>
          <a:xfrm>
            <a:off x="-14288" y="0"/>
            <a:ext cx="1220788" cy="6858000"/>
            <a:chOff x="-14288" y="0"/>
            <a:chExt cx="1220788" cy="6858000"/>
          </a:xfrm>
        </p:grpSpPr>
        <p:sp>
          <p:nvSpPr>
            <p:cNvPr id="695" name="Google Shape;695;p39"/>
            <p:cNvSpPr/>
            <p:nvPr/>
          </p:nvSpPr>
          <p:spPr>
            <a:xfrm>
              <a:off x="114300" y="4763"/>
              <a:ext cx="23700" cy="2181300"/>
            </a:xfrm>
            <a:prstGeom prst="rect">
              <a:avLst/>
            </a:pr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solidFill>
              <a:srgbClr val="3B95DE">
                <a:alpha val="60000"/>
              </a:srgbClr>
            </a:solidFill>
            <a:ln>
              <a:noFill/>
            </a:ln>
          </p:spPr>
        </p:sp>
        <p:sp>
          <p:nvSpPr>
            <p:cNvPr id="699" name="Google Shape;699;p39"/>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solidFill>
              <a:srgbClr val="3B95DE">
                <a:alpha val="60000"/>
              </a:srgbClr>
            </a:solidFill>
            <a:ln>
              <a:noFill/>
            </a:ln>
          </p:spPr>
        </p:sp>
        <p:sp>
          <p:nvSpPr>
            <p:cNvPr id="701" name="Google Shape;701;p39"/>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solidFill>
              <a:srgbClr val="3B95DE">
                <a:alpha val="60000"/>
              </a:srgbClr>
            </a:solidFill>
            <a:ln>
              <a:noFill/>
            </a:ln>
          </p:spPr>
        </p:sp>
        <p:sp>
          <p:nvSpPr>
            <p:cNvPr id="702" name="Google Shape;702;p39"/>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9"/>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solidFill>
              <a:srgbClr val="3B95DE">
                <a:alpha val="60000"/>
              </a:srgbClr>
            </a:solidFill>
            <a:ln>
              <a:noFill/>
            </a:ln>
          </p:spPr>
        </p:sp>
        <p:sp>
          <p:nvSpPr>
            <p:cNvPr id="705" name="Google Shape;705;p39"/>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6" name="Google Shape;706;p39"/>
            <p:cNvCxnSpPr/>
            <p:nvPr/>
          </p:nvCxnSpPr>
          <p:spPr>
            <a:xfrm>
              <a:off x="-4763" y="9525"/>
              <a:ext cx="0" cy="0"/>
            </a:xfrm>
            <a:prstGeom prst="straightConnector1">
              <a:avLst/>
            </a:prstGeom>
            <a:solidFill>
              <a:srgbClr val="3B95DE">
                <a:alpha val="60000"/>
              </a:srgbClr>
            </a:solidFill>
            <a:ln w="9525" cap="flat" cmpd="sng">
              <a:solidFill>
                <a:srgbClr val="FFFFFF"/>
              </a:solidFill>
              <a:prstDash val="solid"/>
              <a:miter lim="800000"/>
              <a:headEnd type="none" w="med" len="med"/>
              <a:tailEnd type="none" w="med" len="med"/>
            </a:ln>
          </p:spPr>
        </p:cxnSp>
        <p:sp>
          <p:nvSpPr>
            <p:cNvPr id="707" name="Google Shape;707;p39"/>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solidFill>
              <a:srgbClr val="3B95DE">
                <a:alpha val="60000"/>
              </a:srgbClr>
            </a:solidFill>
            <a:ln>
              <a:noFill/>
            </a:ln>
          </p:spPr>
        </p:sp>
        <p:sp>
          <p:nvSpPr>
            <p:cNvPr id="708" name="Google Shape;708;p39"/>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solidFill>
              <a:srgbClr val="3B95DE">
                <a:alpha val="60000"/>
              </a:srgbClr>
            </a:solidFill>
            <a:ln>
              <a:noFill/>
            </a:ln>
          </p:spPr>
        </p:sp>
        <p:sp>
          <p:nvSpPr>
            <p:cNvPr id="709" name="Google Shape;709;p39"/>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solidFill>
              <a:srgbClr val="3B95DE">
                <a:alpha val="60000"/>
              </a:srgbClr>
            </a:solidFill>
            <a:ln>
              <a:noFill/>
            </a:ln>
          </p:spPr>
        </p:sp>
        <p:sp>
          <p:nvSpPr>
            <p:cNvPr id="710" name="Google Shape;710;p39"/>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133350" y="4662488"/>
              <a:ext cx="23700" cy="2181300"/>
            </a:xfrm>
            <a:prstGeom prst="rect">
              <a:avLst/>
            </a:pr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solidFill>
              <a:srgbClr val="3B95DE">
                <a:alpha val="60000"/>
              </a:srgbClr>
            </a:solidFill>
            <a:ln>
              <a:noFill/>
            </a:ln>
          </p:spPr>
        </p:sp>
        <p:sp>
          <p:nvSpPr>
            <p:cNvPr id="713" name="Google Shape;713;p39"/>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solidFill>
              <a:srgbClr val="3B95DE">
                <a:alpha val="60000"/>
              </a:srgbClr>
            </a:solidFill>
            <a:ln>
              <a:noFill/>
            </a:ln>
          </p:spPr>
        </p:sp>
        <p:sp>
          <p:nvSpPr>
            <p:cNvPr id="715" name="Google Shape;715;p39"/>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solidFill>
              <a:srgbClr val="3B95DE">
                <a:alpha val="60000"/>
              </a:srgbClr>
            </a:solidFill>
            <a:ln>
              <a:noFill/>
            </a:ln>
          </p:spPr>
        </p:sp>
        <p:sp>
          <p:nvSpPr>
            <p:cNvPr id="717" name="Google Shape;717;p39"/>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solidFill>
              <a:srgbClr val="3B95DE">
                <a:alpha val="60000"/>
              </a:srgbClr>
            </a:solidFill>
            <a:ln>
              <a:noFill/>
            </a:ln>
          </p:spPr>
        </p:sp>
        <p:sp>
          <p:nvSpPr>
            <p:cNvPr id="718" name="Google Shape;718;p39"/>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solidFill>
              <a:srgbClr val="3B95DE">
                <a:alpha val="60000"/>
              </a:srgbClr>
            </a:solidFill>
            <a:ln>
              <a:noFill/>
            </a:ln>
          </p:spPr>
        </p:sp>
        <p:sp>
          <p:nvSpPr>
            <p:cNvPr id="721" name="Google Shape;721;p39"/>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9"/>
          <p:cNvSpPr txBox="1">
            <a:spLocks noGrp="1"/>
          </p:cNvSpPr>
          <p:nvPr>
            <p:ph type="title"/>
          </p:nvPr>
        </p:nvSpPr>
        <p:spPr>
          <a:xfrm>
            <a:off x="250300" y="862175"/>
            <a:ext cx="1781700" cy="4697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KSVM</a:t>
            </a:r>
            <a:endParaRPr/>
          </a:p>
          <a:p>
            <a:pPr marL="0" lvl="0" indent="0" algn="l" rtl="0">
              <a:lnSpc>
                <a:spcPct val="90000"/>
              </a:lnSpc>
              <a:spcBef>
                <a:spcPts val="0"/>
              </a:spcBef>
              <a:spcAft>
                <a:spcPts val="0"/>
              </a:spcAft>
              <a:buClr>
                <a:schemeClr val="lt1"/>
              </a:buClr>
              <a:buSzPts val="3600"/>
              <a:buFont typeface="Twentieth Century"/>
              <a:buNone/>
            </a:pPr>
            <a:r>
              <a:rPr lang="en-US"/>
              <a:t>for </a:t>
            </a:r>
            <a:endParaRPr/>
          </a:p>
          <a:p>
            <a:pPr marL="0" lvl="0" indent="0" algn="l" rtl="0">
              <a:lnSpc>
                <a:spcPct val="90000"/>
              </a:lnSpc>
              <a:spcBef>
                <a:spcPts val="0"/>
              </a:spcBef>
              <a:spcAft>
                <a:spcPts val="0"/>
              </a:spcAft>
              <a:buClr>
                <a:schemeClr val="lt1"/>
              </a:buClr>
              <a:buSzPts val="3600"/>
              <a:buFont typeface="Twentieth Century"/>
              <a:buNone/>
            </a:pPr>
            <a:r>
              <a:rPr lang="en-US"/>
              <a:t>White</a:t>
            </a:r>
            <a:endParaRPr/>
          </a:p>
          <a:p>
            <a:pPr marL="0" lvl="0" indent="0" algn="l" rtl="0">
              <a:lnSpc>
                <a:spcPct val="90000"/>
              </a:lnSpc>
              <a:spcBef>
                <a:spcPts val="0"/>
              </a:spcBef>
              <a:spcAft>
                <a:spcPts val="0"/>
              </a:spcAft>
              <a:buClr>
                <a:schemeClr val="lt1"/>
              </a:buClr>
              <a:buSzPts val="3600"/>
              <a:buFont typeface="Twentieth Century"/>
              <a:buNone/>
            </a:pPr>
            <a:r>
              <a:rPr lang="en-US"/>
              <a:t>Wine</a:t>
            </a:r>
            <a:endParaRPr/>
          </a:p>
        </p:txBody>
      </p:sp>
      <p:sp>
        <p:nvSpPr>
          <p:cNvPr id="723" name="Google Shape;723;p39"/>
          <p:cNvSpPr/>
          <p:nvPr/>
        </p:nvSpPr>
        <p:spPr>
          <a:xfrm>
            <a:off x="2032000" y="4800"/>
            <a:ext cx="10465800" cy="6848400"/>
          </a:xfrm>
          <a:prstGeom prst="round2DiagRect">
            <a:avLst>
              <a:gd name="adj1" fmla="val 0"/>
              <a:gd name="adj2" fmla="val 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724" name="Google Shape;724;p39"/>
          <p:cNvPicPr preferRelativeResize="0"/>
          <p:nvPr/>
        </p:nvPicPr>
        <p:blipFill>
          <a:blip r:embed="rId3">
            <a:alphaModFix/>
          </a:blip>
          <a:stretch>
            <a:fillRect/>
          </a:stretch>
        </p:blipFill>
        <p:spPr>
          <a:xfrm>
            <a:off x="2399925" y="431532"/>
            <a:ext cx="5085237" cy="3125925"/>
          </a:xfrm>
          <a:prstGeom prst="rect">
            <a:avLst/>
          </a:prstGeom>
          <a:noFill/>
          <a:ln>
            <a:noFill/>
          </a:ln>
        </p:spPr>
      </p:pic>
      <p:pic>
        <p:nvPicPr>
          <p:cNvPr id="725" name="Google Shape;725;p39"/>
          <p:cNvPicPr preferRelativeResize="0"/>
          <p:nvPr/>
        </p:nvPicPr>
        <p:blipFill>
          <a:blip r:embed="rId4">
            <a:alphaModFix/>
          </a:blip>
          <a:stretch>
            <a:fillRect/>
          </a:stretch>
        </p:blipFill>
        <p:spPr>
          <a:xfrm>
            <a:off x="7485147" y="4036122"/>
            <a:ext cx="3867600" cy="234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3"/>
        <p:cNvGrpSpPr/>
        <p:nvPr/>
      </p:nvGrpSpPr>
      <p:grpSpPr>
        <a:xfrm>
          <a:off x="0" y="0"/>
          <a:ext cx="0" cy="0"/>
          <a:chOff x="0" y="0"/>
          <a:chExt cx="0" cy="0"/>
        </a:xfrm>
      </p:grpSpPr>
      <p:sp>
        <p:nvSpPr>
          <p:cNvPr id="374" name="Google Shape;374;p22"/>
          <p:cNvSpPr/>
          <p:nvPr/>
        </p:nvSpPr>
        <p:spPr>
          <a:xfrm>
            <a:off x="1" y="-1"/>
            <a:ext cx="12192000" cy="6858001"/>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375" name="Google Shape;375;p22"/>
          <p:cNvGrpSpPr/>
          <p:nvPr/>
        </p:nvGrpSpPr>
        <p:grpSpPr>
          <a:xfrm>
            <a:off x="372533" y="0"/>
            <a:ext cx="598488" cy="1981201"/>
            <a:chOff x="194733" y="0"/>
            <a:chExt cx="598488" cy="1981201"/>
          </a:xfrm>
        </p:grpSpPr>
        <p:sp>
          <p:nvSpPr>
            <p:cNvPr id="376" name="Google Shape;376;p22"/>
            <p:cNvSpPr/>
            <p:nvPr/>
          </p:nvSpPr>
          <p:spPr>
            <a:xfrm rot="10800000" flipH="1">
              <a:off x="285221" y="0"/>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solidFill>
              <a:schemeClr val="lt2">
                <a:alpha val="80000"/>
              </a:schemeClr>
            </a:solidFill>
            <a:ln>
              <a:noFill/>
            </a:ln>
          </p:spPr>
        </p:sp>
        <p:sp>
          <p:nvSpPr>
            <p:cNvPr id="377" name="Google Shape;377;p22"/>
            <p:cNvSpPr/>
            <p:nvPr/>
          </p:nvSpPr>
          <p:spPr>
            <a:xfrm rot="10800000" flipH="1">
              <a:off x="526521" y="1141413"/>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rot="10800000" flipH="1">
              <a:off x="389996" y="1792288"/>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rot="10800000" flipH="1">
              <a:off x="194733" y="0"/>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80000"/>
              </a:schemeClr>
            </a:solidFill>
            <a:ln>
              <a:noFill/>
            </a:ln>
          </p:spPr>
        </p:sp>
        <p:sp>
          <p:nvSpPr>
            <p:cNvPr id="380" name="Google Shape;380;p22"/>
            <p:cNvSpPr/>
            <p:nvPr/>
          </p:nvSpPr>
          <p:spPr>
            <a:xfrm rot="10800000" flipH="1">
              <a:off x="602721" y="24288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rot="10800000" flipH="1">
              <a:off x="693208" y="0"/>
              <a:ext cx="23813" cy="252413"/>
            </a:xfrm>
            <a:prstGeom prst="rect">
              <a:avLst/>
            </a:pr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2"/>
          <p:cNvGrpSpPr/>
          <p:nvPr/>
        </p:nvGrpSpPr>
        <p:grpSpPr>
          <a:xfrm>
            <a:off x="11085512" y="0"/>
            <a:ext cx="650875" cy="1730375"/>
            <a:chOff x="11347978" y="0"/>
            <a:chExt cx="650875" cy="1730375"/>
          </a:xfrm>
        </p:grpSpPr>
        <p:sp>
          <p:nvSpPr>
            <p:cNvPr id="383" name="Google Shape;383;p22"/>
            <p:cNvSpPr/>
            <p:nvPr/>
          </p:nvSpPr>
          <p:spPr>
            <a:xfrm>
              <a:off x="11467041"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solidFill>
              <a:schemeClr val="lt2">
                <a:alpha val="80000"/>
              </a:schemeClr>
            </a:solidFill>
            <a:ln>
              <a:noFill/>
            </a:ln>
          </p:spPr>
        </p:sp>
        <p:sp>
          <p:nvSpPr>
            <p:cNvPr id="384" name="Google Shape;384;p22"/>
            <p:cNvSpPr/>
            <p:nvPr/>
          </p:nvSpPr>
          <p:spPr>
            <a:xfrm>
              <a:off x="11347978"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11614678"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11694053"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80000"/>
              </a:schemeClr>
            </a:solidFill>
            <a:ln>
              <a:noFill/>
            </a:ln>
          </p:spPr>
        </p:sp>
      </p:grpSp>
      <p:grpSp>
        <p:nvGrpSpPr>
          <p:cNvPr id="387" name="Google Shape;387;p22"/>
          <p:cNvGrpSpPr/>
          <p:nvPr/>
        </p:nvGrpSpPr>
        <p:grpSpPr>
          <a:xfrm flipH="1">
            <a:off x="440267" y="5118101"/>
            <a:ext cx="650875" cy="1730375"/>
            <a:chOff x="118533" y="5118101"/>
            <a:chExt cx="650875" cy="1730375"/>
          </a:xfrm>
        </p:grpSpPr>
        <p:sp>
          <p:nvSpPr>
            <p:cNvPr id="388" name="Google Shape;388;p22"/>
            <p:cNvSpPr/>
            <p:nvPr/>
          </p:nvSpPr>
          <p:spPr>
            <a:xfrm rot="10800000" flipH="1">
              <a:off x="237596" y="6335713"/>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solidFill>
              <a:schemeClr val="lt2">
                <a:alpha val="80000"/>
              </a:schemeClr>
            </a:solidFill>
            <a:ln>
              <a:noFill/>
            </a:ln>
          </p:spPr>
        </p:sp>
        <p:sp>
          <p:nvSpPr>
            <p:cNvPr id="389" name="Google Shape;389;p22"/>
            <p:cNvSpPr/>
            <p:nvPr/>
          </p:nvSpPr>
          <p:spPr>
            <a:xfrm rot="10800000" flipH="1">
              <a:off x="118533" y="622141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rot="10800000" flipH="1">
              <a:off x="385233" y="5118101"/>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rot="10800000" flipH="1">
              <a:off x="464608" y="5299075"/>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80000"/>
              </a:schemeClr>
            </a:solidFill>
            <a:ln>
              <a:noFill/>
            </a:ln>
          </p:spPr>
        </p:sp>
      </p:grpSp>
      <p:grpSp>
        <p:nvGrpSpPr>
          <p:cNvPr id="392" name="Google Shape;392;p22"/>
          <p:cNvGrpSpPr/>
          <p:nvPr/>
        </p:nvGrpSpPr>
        <p:grpSpPr>
          <a:xfrm flipH="1">
            <a:off x="11229445" y="4867275"/>
            <a:ext cx="598488" cy="1981201"/>
            <a:chOff x="11424178" y="4867275"/>
            <a:chExt cx="598488" cy="1981201"/>
          </a:xfrm>
        </p:grpSpPr>
        <p:sp>
          <p:nvSpPr>
            <p:cNvPr id="393" name="Google Shape;393;p22"/>
            <p:cNvSpPr/>
            <p:nvPr/>
          </p:nvSpPr>
          <p:spPr>
            <a:xfrm>
              <a:off x="11514666"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solidFill>
              <a:schemeClr val="lt2">
                <a:alpha val="80000"/>
              </a:schemeClr>
            </a:solidFill>
            <a:ln>
              <a:noFill/>
            </a:ln>
          </p:spPr>
        </p:sp>
        <p:sp>
          <p:nvSpPr>
            <p:cNvPr id="394" name="Google Shape;394;p22"/>
            <p:cNvSpPr/>
            <p:nvPr/>
          </p:nvSpPr>
          <p:spPr>
            <a:xfrm>
              <a:off x="11755966"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11619441"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11424178"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80000"/>
              </a:schemeClr>
            </a:solidFill>
            <a:ln>
              <a:noFill/>
            </a:ln>
          </p:spPr>
        </p:sp>
        <p:sp>
          <p:nvSpPr>
            <p:cNvPr id="397" name="Google Shape;397;p22"/>
            <p:cNvSpPr/>
            <p:nvPr/>
          </p:nvSpPr>
          <p:spPr>
            <a:xfrm>
              <a:off x="11832166"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11922653" y="6596063"/>
              <a:ext cx="23813" cy="252413"/>
            </a:xfrm>
            <a:prstGeom prst="rect">
              <a:avLst/>
            </a:pr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22"/>
          <p:cNvSpPr/>
          <p:nvPr/>
        </p:nvSpPr>
        <p:spPr>
          <a:xfrm>
            <a:off x="0" y="0"/>
            <a:ext cx="12192000" cy="6858000"/>
          </a:xfrm>
          <a:prstGeom prst="rect">
            <a:avLst/>
          </a:prstGeom>
          <a:solidFill>
            <a:srgbClr val="092338">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400" name="Google Shape;400;p22"/>
          <p:cNvSpPr/>
          <p:nvPr/>
        </p:nvSpPr>
        <p:spPr>
          <a:xfrm>
            <a:off x="922867" y="766234"/>
            <a:ext cx="10346266" cy="5325532"/>
          </a:xfrm>
          <a:prstGeom prst="round2DiagRect">
            <a:avLst>
              <a:gd name="adj1" fmla="val 4147"/>
              <a:gd name="adj2" fmla="val 0"/>
            </a:avLst>
          </a:prstGeom>
          <a:solidFill>
            <a:srgbClr val="092338">
              <a:alpha val="80000"/>
            </a:srgbClr>
          </a:solidFill>
          <a:ln w="19050" cap="sq" cmpd="sng">
            <a:solidFill>
              <a:srgbClr val="FF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401" name="Google Shape;401;p22"/>
          <p:cNvSpPr txBox="1">
            <a:spLocks noGrp="1"/>
          </p:cNvSpPr>
          <p:nvPr>
            <p:ph type="title"/>
          </p:nvPr>
        </p:nvSpPr>
        <p:spPr>
          <a:xfrm>
            <a:off x="1577445" y="1168078"/>
            <a:ext cx="9048219" cy="1092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wentieth Century"/>
              <a:buNone/>
            </a:pPr>
            <a:r>
              <a:rPr lang="en-US">
                <a:solidFill>
                  <a:srgbClr val="FFFFFF"/>
                </a:solidFill>
              </a:rPr>
              <a:t>Goals</a:t>
            </a:r>
            <a:endParaRPr>
              <a:solidFill>
                <a:srgbClr val="FFFFFF"/>
              </a:solidFill>
            </a:endParaRPr>
          </a:p>
        </p:txBody>
      </p:sp>
      <p:sp>
        <p:nvSpPr>
          <p:cNvPr id="402" name="Google Shape;402;p22"/>
          <p:cNvSpPr txBox="1">
            <a:spLocks noGrp="1"/>
          </p:cNvSpPr>
          <p:nvPr>
            <p:ph type="body" idx="1"/>
          </p:nvPr>
        </p:nvSpPr>
        <p:spPr>
          <a:xfrm>
            <a:off x="1577446" y="2413001"/>
            <a:ext cx="9048218" cy="3033180"/>
          </a:xfrm>
          <a:prstGeom prst="rect">
            <a:avLst/>
          </a:prstGeom>
          <a:noFill/>
          <a:ln>
            <a:noFill/>
          </a:ln>
        </p:spPr>
        <p:txBody>
          <a:bodyPr spcFirstLastPara="1" wrap="square" lIns="91425" tIns="45700" rIns="91425" bIns="45700" anchor="ctr" anchorCtr="0">
            <a:noAutofit/>
          </a:bodyPr>
          <a:lstStyle/>
          <a:p>
            <a:pPr marL="457200" lvl="0" indent="-355600" algn="l" rtl="0">
              <a:lnSpc>
                <a:spcPct val="120000"/>
              </a:lnSpc>
              <a:spcBef>
                <a:spcPts val="0"/>
              </a:spcBef>
              <a:spcAft>
                <a:spcPts val="0"/>
              </a:spcAft>
              <a:buClr>
                <a:srgbClr val="FFFFFF"/>
              </a:buClr>
              <a:buSzPts val="2000"/>
              <a:buChar char="•"/>
            </a:pPr>
            <a:r>
              <a:rPr lang="en-US" sz="2000">
                <a:solidFill>
                  <a:srgbClr val="FFFFFF"/>
                </a:solidFill>
              </a:rPr>
              <a:t>To determine which attributes are responsible for the quality of wine.</a:t>
            </a:r>
            <a:endParaRPr sz="2000">
              <a:solidFill>
                <a:srgbClr val="FFFFFF"/>
              </a:solidFill>
            </a:endParaRPr>
          </a:p>
          <a:p>
            <a:pPr marL="457200" lvl="0" indent="-355600" algn="l" rtl="0">
              <a:lnSpc>
                <a:spcPct val="120000"/>
              </a:lnSpc>
              <a:spcBef>
                <a:spcPts val="0"/>
              </a:spcBef>
              <a:spcAft>
                <a:spcPts val="0"/>
              </a:spcAft>
              <a:buClr>
                <a:srgbClr val="FFFFFF"/>
              </a:buClr>
              <a:buSzPts val="2000"/>
              <a:buChar char="•"/>
            </a:pPr>
            <a:r>
              <a:rPr lang="en-US" sz="2000">
                <a:solidFill>
                  <a:srgbClr val="FFFFFF"/>
                </a:solidFill>
              </a:rPr>
              <a:t>To be able to predict the quality of wine based on a specific set of attributes</a:t>
            </a:r>
            <a:endParaRPr sz="2000">
              <a:solidFill>
                <a:srgbClr val="FFFFFF"/>
              </a:solidFill>
            </a:endParaRPr>
          </a:p>
          <a:p>
            <a:pPr marL="457200" lvl="0" indent="0" algn="l" rtl="0">
              <a:lnSpc>
                <a:spcPct val="120000"/>
              </a:lnSpc>
              <a:spcBef>
                <a:spcPts val="0"/>
              </a:spcBef>
              <a:spcAft>
                <a:spcPts val="0"/>
              </a:spcAft>
              <a:buNone/>
            </a:pPr>
            <a:endParaRPr sz="20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pic>
        <p:nvPicPr>
          <p:cNvPr id="730" name="Google Shape;730;p40"/>
          <p:cNvPicPr preferRelativeResize="0"/>
          <p:nvPr/>
        </p:nvPicPr>
        <p:blipFill>
          <a:blip r:embed="rId3">
            <a:alphaModFix/>
          </a:blip>
          <a:stretch>
            <a:fillRect/>
          </a:stretch>
        </p:blipFill>
        <p:spPr>
          <a:xfrm>
            <a:off x="0" y="0"/>
            <a:ext cx="12191999" cy="6858000"/>
          </a:xfrm>
          <a:prstGeom prst="rect">
            <a:avLst/>
          </a:prstGeom>
          <a:noFill/>
          <a:ln>
            <a:noFill/>
          </a:ln>
        </p:spPr>
      </p:pic>
      <p:sp>
        <p:nvSpPr>
          <p:cNvPr id="731" name="Google Shape;731;p40"/>
          <p:cNvSpPr txBox="1"/>
          <p:nvPr/>
        </p:nvSpPr>
        <p:spPr>
          <a:xfrm>
            <a:off x="5312200" y="3070900"/>
            <a:ext cx="11787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Twentieth Century"/>
                <a:ea typeface="Twentieth Century"/>
                <a:cs typeface="Twentieth Century"/>
                <a:sym typeface="Twentieth Century"/>
              </a:rPr>
              <a:t>White Wine</a:t>
            </a:r>
            <a:endParaRPr b="1">
              <a:latin typeface="Twentieth Century"/>
              <a:ea typeface="Twentieth Century"/>
              <a:cs typeface="Twentieth Century"/>
              <a:sym typeface="Twentieth Centur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35"/>
        <p:cNvGrpSpPr/>
        <p:nvPr/>
      </p:nvGrpSpPr>
      <p:grpSpPr>
        <a:xfrm>
          <a:off x="0" y="0"/>
          <a:ext cx="0" cy="0"/>
          <a:chOff x="0" y="0"/>
          <a:chExt cx="0" cy="0"/>
        </a:xfrm>
      </p:grpSpPr>
      <p:sp>
        <p:nvSpPr>
          <p:cNvPr id="736" name="Google Shape;736;p4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37" name="Google Shape;737;p41"/>
          <p:cNvGrpSpPr/>
          <p:nvPr/>
        </p:nvGrpSpPr>
        <p:grpSpPr>
          <a:xfrm>
            <a:off x="-14288" y="0"/>
            <a:ext cx="1220788" cy="6858001"/>
            <a:chOff x="-14288" y="0"/>
            <a:chExt cx="1220788" cy="6858001"/>
          </a:xfrm>
        </p:grpSpPr>
        <p:sp>
          <p:nvSpPr>
            <p:cNvPr id="738" name="Google Shape;738;p41"/>
            <p:cNvSpPr/>
            <p:nvPr/>
          </p:nvSpPr>
          <p:spPr>
            <a:xfrm>
              <a:off x="114300" y="4763"/>
              <a:ext cx="23813" cy="2181225"/>
            </a:xfrm>
            <a:prstGeom prst="rect">
              <a:avLst/>
            </a:pr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solidFill>
              <a:schemeClr val="lt1">
                <a:alpha val="20000"/>
              </a:schemeClr>
            </a:solidFill>
            <a:ln>
              <a:noFill/>
            </a:ln>
          </p:spPr>
        </p:sp>
        <p:sp>
          <p:nvSpPr>
            <p:cNvPr id="742" name="Google Shape;742;p41"/>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solidFill>
              <a:schemeClr val="lt1">
                <a:alpha val="20000"/>
              </a:schemeClr>
            </a:solidFill>
            <a:ln>
              <a:noFill/>
            </a:ln>
          </p:spPr>
        </p:sp>
        <p:sp>
          <p:nvSpPr>
            <p:cNvPr id="744" name="Google Shape;744;p41"/>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solidFill>
              <a:schemeClr val="lt1">
                <a:alpha val="20000"/>
              </a:schemeClr>
            </a:solidFill>
            <a:ln>
              <a:noFill/>
            </a:ln>
          </p:spPr>
        </p:sp>
        <p:sp>
          <p:nvSpPr>
            <p:cNvPr id="745" name="Google Shape;745;p41"/>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solidFill>
              <a:schemeClr val="lt1">
                <a:alpha val="20000"/>
              </a:schemeClr>
            </a:solidFill>
            <a:ln>
              <a:noFill/>
            </a:ln>
          </p:spPr>
        </p:sp>
        <p:sp>
          <p:nvSpPr>
            <p:cNvPr id="748" name="Google Shape;748;p41"/>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9" name="Google Shape;749;p41"/>
            <p:cNvCxnSpPr/>
            <p:nvPr/>
          </p:nvCxnSpPr>
          <p:spPr>
            <a:xfrm>
              <a:off x="-4763" y="9525"/>
              <a:ext cx="0" cy="0"/>
            </a:xfrm>
            <a:prstGeom prst="straightConnector1">
              <a:avLst/>
            </a:prstGeom>
            <a:solidFill>
              <a:schemeClr val="lt1">
                <a:alpha val="20000"/>
              </a:schemeClr>
            </a:solidFill>
            <a:ln w="9525" cap="flat" cmpd="sng">
              <a:solidFill>
                <a:srgbClr val="FFFFFF"/>
              </a:solidFill>
              <a:prstDash val="solid"/>
              <a:miter lim="800000"/>
              <a:headEnd type="none" w="med" len="med"/>
              <a:tailEnd type="none" w="med" len="med"/>
            </a:ln>
          </p:spPr>
        </p:cxnSp>
        <p:sp>
          <p:nvSpPr>
            <p:cNvPr id="750" name="Google Shape;750;p41"/>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solidFill>
              <a:schemeClr val="lt1">
                <a:alpha val="20000"/>
              </a:schemeClr>
            </a:solidFill>
            <a:ln>
              <a:noFill/>
            </a:ln>
          </p:spPr>
        </p:sp>
        <p:sp>
          <p:nvSpPr>
            <p:cNvPr id="751" name="Google Shape;751;p41"/>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solidFill>
              <a:schemeClr val="lt1">
                <a:alpha val="20000"/>
              </a:schemeClr>
            </a:solidFill>
            <a:ln>
              <a:noFill/>
            </a:ln>
          </p:spPr>
        </p:sp>
        <p:sp>
          <p:nvSpPr>
            <p:cNvPr id="752" name="Google Shape;752;p41"/>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solidFill>
              <a:schemeClr val="lt1">
                <a:alpha val="20000"/>
              </a:schemeClr>
            </a:solidFill>
            <a:ln>
              <a:noFill/>
            </a:ln>
          </p:spPr>
        </p:sp>
        <p:sp>
          <p:nvSpPr>
            <p:cNvPr id="753" name="Google Shape;753;p41"/>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133350" y="4662488"/>
              <a:ext cx="23813" cy="2181225"/>
            </a:xfrm>
            <a:prstGeom prst="rect">
              <a:avLst/>
            </a:pr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solidFill>
              <a:schemeClr val="lt1">
                <a:alpha val="20000"/>
              </a:schemeClr>
            </a:solidFill>
            <a:ln>
              <a:noFill/>
            </a:ln>
          </p:spPr>
        </p:sp>
        <p:sp>
          <p:nvSpPr>
            <p:cNvPr id="756" name="Google Shape;756;p41"/>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solidFill>
              <a:schemeClr val="lt1">
                <a:alpha val="20000"/>
              </a:schemeClr>
            </a:solidFill>
            <a:ln>
              <a:noFill/>
            </a:ln>
          </p:spPr>
        </p:sp>
        <p:sp>
          <p:nvSpPr>
            <p:cNvPr id="758" name="Google Shape;758;p41"/>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solidFill>
              <a:schemeClr val="lt1">
                <a:alpha val="20000"/>
              </a:schemeClr>
            </a:solidFill>
            <a:ln>
              <a:noFill/>
            </a:ln>
          </p:spPr>
        </p:sp>
        <p:sp>
          <p:nvSpPr>
            <p:cNvPr id="760" name="Google Shape;760;p41"/>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solidFill>
              <a:schemeClr val="lt1">
                <a:alpha val="20000"/>
              </a:schemeClr>
            </a:solidFill>
            <a:ln>
              <a:noFill/>
            </a:ln>
          </p:spPr>
        </p:sp>
        <p:sp>
          <p:nvSpPr>
            <p:cNvPr id="761" name="Google Shape;761;p41"/>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solidFill>
              <a:schemeClr val="lt1">
                <a:alpha val="20000"/>
              </a:schemeClr>
            </a:solidFill>
            <a:ln>
              <a:noFill/>
            </a:ln>
          </p:spPr>
        </p:sp>
        <p:sp>
          <p:nvSpPr>
            <p:cNvPr id="764" name="Google Shape;764;p41"/>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41"/>
          <p:cNvSpPr txBox="1">
            <a:spLocks noGrp="1"/>
          </p:cNvSpPr>
          <p:nvPr>
            <p:ph type="title"/>
          </p:nvPr>
        </p:nvSpPr>
        <p:spPr>
          <a:xfrm>
            <a:off x="1141400" y="405593"/>
            <a:ext cx="7632000" cy="1478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Twentieth Century"/>
              <a:buNone/>
            </a:pPr>
            <a:r>
              <a:rPr lang="en-US" sz="3200"/>
              <a:t>Limitations</a:t>
            </a:r>
            <a:endParaRPr sz="3200"/>
          </a:p>
        </p:txBody>
      </p:sp>
      <p:sp>
        <p:nvSpPr>
          <p:cNvPr id="766" name="Google Shape;766;p41"/>
          <p:cNvSpPr txBox="1">
            <a:spLocks noGrp="1"/>
          </p:cNvSpPr>
          <p:nvPr>
            <p:ph type="body" idx="1"/>
          </p:nvPr>
        </p:nvSpPr>
        <p:spPr>
          <a:xfrm>
            <a:off x="1141412" y="2249487"/>
            <a:ext cx="7631927" cy="3541714"/>
          </a:xfrm>
          <a:prstGeom prst="rect">
            <a:avLst/>
          </a:prstGeom>
          <a:noFill/>
          <a:ln>
            <a:noFill/>
          </a:ln>
        </p:spPr>
        <p:txBody>
          <a:bodyPr spcFirstLastPara="1" wrap="square" lIns="91425" tIns="45700" rIns="91425" bIns="45700" anchor="t" anchorCtr="0">
            <a:noAutofit/>
          </a:bodyPr>
          <a:lstStyle/>
          <a:p>
            <a:pPr marL="457200" lvl="0" indent="-355600" algn="l" rtl="0">
              <a:lnSpc>
                <a:spcPct val="120000"/>
              </a:lnSpc>
              <a:spcBef>
                <a:spcPts val="0"/>
              </a:spcBef>
              <a:spcAft>
                <a:spcPts val="0"/>
              </a:spcAft>
              <a:buSzPts val="2000"/>
              <a:buChar char="•"/>
            </a:pPr>
            <a:r>
              <a:rPr lang="en-US" sz="2000"/>
              <a:t>There are other variables that go into wine quality that we did not have data for such as grape type, barrel type, length of fermentation, other measures and chemicals, etc. .</a:t>
            </a:r>
            <a:endParaRPr sz="2000"/>
          </a:p>
          <a:p>
            <a:pPr marL="457200" lvl="0" indent="-355600" algn="l" rtl="0">
              <a:lnSpc>
                <a:spcPct val="120000"/>
              </a:lnSpc>
              <a:spcBef>
                <a:spcPts val="0"/>
              </a:spcBef>
              <a:spcAft>
                <a:spcPts val="0"/>
              </a:spcAft>
              <a:buSzPts val="2000"/>
              <a:buChar char="•"/>
            </a:pPr>
            <a:r>
              <a:rPr lang="en-US" sz="2000"/>
              <a:t>Wine quality is also subjective as some people prefer a dry wine while others may judge a wine based on sweetness.</a:t>
            </a:r>
            <a:endParaRPr sz="2000"/>
          </a:p>
          <a:p>
            <a:pPr marL="457200" lvl="0" indent="-355600" algn="l" rtl="0">
              <a:lnSpc>
                <a:spcPct val="120000"/>
              </a:lnSpc>
              <a:spcBef>
                <a:spcPts val="0"/>
              </a:spcBef>
              <a:spcAft>
                <a:spcPts val="0"/>
              </a:spcAft>
              <a:buSzPts val="2000"/>
              <a:buChar char="•"/>
            </a:pPr>
            <a:r>
              <a:rPr lang="en-US" sz="2000"/>
              <a:t>The quality data points are based on the median of at least 3 wine experts which could result in some skewed data and could explain why the majority of the wine is rated as a 5 or 6 </a:t>
            </a:r>
            <a:endParaRPr sz="2000"/>
          </a:p>
          <a:p>
            <a:pPr marL="457200" lvl="0" indent="0" algn="l" rtl="0">
              <a:lnSpc>
                <a:spcPct val="120000"/>
              </a:lnSpc>
              <a:spcBef>
                <a:spcPts val="0"/>
              </a:spcBef>
              <a:spcAft>
                <a:spcPts val="0"/>
              </a:spcAft>
              <a:buNone/>
            </a:pPr>
            <a:endParaRPr sz="2000"/>
          </a:p>
        </p:txBody>
      </p:sp>
      <p:grpSp>
        <p:nvGrpSpPr>
          <p:cNvPr id="767" name="Google Shape;767;p41"/>
          <p:cNvGrpSpPr/>
          <p:nvPr/>
        </p:nvGrpSpPr>
        <p:grpSpPr>
          <a:xfrm>
            <a:off x="11364912" y="0"/>
            <a:ext cx="674688" cy="6848476"/>
            <a:chOff x="11364912" y="0"/>
            <a:chExt cx="674688" cy="6848476"/>
          </a:xfrm>
        </p:grpSpPr>
        <p:sp>
          <p:nvSpPr>
            <p:cNvPr id="768" name="Google Shape;768;p41"/>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solidFill>
              <a:schemeClr val="lt1">
                <a:alpha val="14901"/>
              </a:schemeClr>
            </a:solidFill>
            <a:ln>
              <a:noFill/>
            </a:ln>
          </p:spPr>
        </p:sp>
        <p:sp>
          <p:nvSpPr>
            <p:cNvPr id="769" name="Google Shape;769;p41"/>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1">
                <a:alpha val="14901"/>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14901"/>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solidFill>
              <a:schemeClr val="lt1">
                <a:alpha val="14901"/>
              </a:schemeClr>
            </a:solidFill>
            <a:ln>
              <a:noFill/>
            </a:ln>
          </p:spPr>
        </p:sp>
        <p:sp>
          <p:nvSpPr>
            <p:cNvPr id="772" name="Google Shape;772;p41"/>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1">
                <a:alpha val="14901"/>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1">
                <a:alpha val="14901"/>
              </a:schemeClr>
            </a:solidFill>
            <a:ln>
              <a:noFill/>
            </a:ln>
          </p:spPr>
        </p:sp>
        <p:sp>
          <p:nvSpPr>
            <p:cNvPr id="774" name="Google Shape;774;p41"/>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14901"/>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1">
                <a:alpha val="14901"/>
              </a:schemeClr>
            </a:solidFill>
            <a:ln>
              <a:noFill/>
            </a:ln>
          </p:spPr>
        </p:sp>
        <p:sp>
          <p:nvSpPr>
            <p:cNvPr id="776" name="Google Shape;776;p41"/>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14901"/>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a:off x="11939587" y="6596063"/>
              <a:ext cx="23813" cy="252413"/>
            </a:xfrm>
            <a:prstGeom prst="rect">
              <a:avLst/>
            </a:prstGeom>
            <a:solidFill>
              <a:schemeClr val="lt1">
                <a:alpha val="14901"/>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1"/>
        <p:cNvGrpSpPr/>
        <p:nvPr/>
      </p:nvGrpSpPr>
      <p:grpSpPr>
        <a:xfrm>
          <a:off x="0" y="0"/>
          <a:ext cx="0" cy="0"/>
          <a:chOff x="0" y="0"/>
          <a:chExt cx="0" cy="0"/>
        </a:xfrm>
      </p:grpSpPr>
      <p:sp>
        <p:nvSpPr>
          <p:cNvPr id="782" name="Google Shape;782;p42"/>
          <p:cNvSpPr/>
          <p:nvPr/>
        </p:nvSpPr>
        <p:spPr>
          <a:xfrm>
            <a:off x="1" y="-1"/>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83" name="Google Shape;783;p42"/>
          <p:cNvGrpSpPr/>
          <p:nvPr/>
        </p:nvGrpSpPr>
        <p:grpSpPr>
          <a:xfrm>
            <a:off x="372533" y="0"/>
            <a:ext cx="598488" cy="1981200"/>
            <a:chOff x="194733" y="0"/>
            <a:chExt cx="598488" cy="1981200"/>
          </a:xfrm>
        </p:grpSpPr>
        <p:sp>
          <p:nvSpPr>
            <p:cNvPr id="784" name="Google Shape;784;p42"/>
            <p:cNvSpPr/>
            <p:nvPr/>
          </p:nvSpPr>
          <p:spPr>
            <a:xfrm rot="10800000" flipH="1">
              <a:off x="285221" y="0"/>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solidFill>
              <a:schemeClr val="lt2">
                <a:alpha val="80000"/>
              </a:schemeClr>
            </a:solidFill>
            <a:ln>
              <a:noFill/>
            </a:ln>
          </p:spPr>
        </p:sp>
        <p:sp>
          <p:nvSpPr>
            <p:cNvPr id="785" name="Google Shape;785;p42"/>
            <p:cNvSpPr/>
            <p:nvPr/>
          </p:nvSpPr>
          <p:spPr>
            <a:xfrm rot="10800000" flipH="1">
              <a:off x="526521" y="1141413"/>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rot="10800000" flipH="1">
              <a:off x="389996" y="1792288"/>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rot="10800000" flipH="1">
              <a:off x="194733" y="1"/>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80000"/>
              </a:schemeClr>
            </a:solidFill>
            <a:ln>
              <a:noFill/>
            </a:ln>
          </p:spPr>
        </p:sp>
        <p:sp>
          <p:nvSpPr>
            <p:cNvPr id="788" name="Google Shape;788;p42"/>
            <p:cNvSpPr/>
            <p:nvPr/>
          </p:nvSpPr>
          <p:spPr>
            <a:xfrm rot="10800000" flipH="1">
              <a:off x="602721" y="24288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rot="10800000" flipH="1">
              <a:off x="693208" y="113"/>
              <a:ext cx="23700" cy="252300"/>
            </a:xfrm>
            <a:prstGeom prst="rect">
              <a:avLst/>
            </a:pr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42"/>
          <p:cNvGrpSpPr/>
          <p:nvPr/>
        </p:nvGrpSpPr>
        <p:grpSpPr>
          <a:xfrm>
            <a:off x="11085512" y="0"/>
            <a:ext cx="650875" cy="1730375"/>
            <a:chOff x="11347978" y="0"/>
            <a:chExt cx="650875" cy="1730375"/>
          </a:xfrm>
        </p:grpSpPr>
        <p:sp>
          <p:nvSpPr>
            <p:cNvPr id="791" name="Google Shape;791;p42"/>
            <p:cNvSpPr/>
            <p:nvPr/>
          </p:nvSpPr>
          <p:spPr>
            <a:xfrm>
              <a:off x="11467041"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solidFill>
              <a:schemeClr val="lt2">
                <a:alpha val="80000"/>
              </a:schemeClr>
            </a:solidFill>
            <a:ln>
              <a:noFill/>
            </a:ln>
          </p:spPr>
        </p:sp>
        <p:sp>
          <p:nvSpPr>
            <p:cNvPr id="792" name="Google Shape;792;p42"/>
            <p:cNvSpPr/>
            <p:nvPr/>
          </p:nvSpPr>
          <p:spPr>
            <a:xfrm>
              <a:off x="11347978"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a:off x="11614678"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2"/>
            <p:cNvSpPr/>
            <p:nvPr/>
          </p:nvSpPr>
          <p:spPr>
            <a:xfrm>
              <a:off x="11694053"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80000"/>
              </a:schemeClr>
            </a:solidFill>
            <a:ln>
              <a:noFill/>
            </a:ln>
          </p:spPr>
        </p:sp>
      </p:grpSp>
      <p:grpSp>
        <p:nvGrpSpPr>
          <p:cNvPr id="795" name="Google Shape;795;p42"/>
          <p:cNvGrpSpPr/>
          <p:nvPr/>
        </p:nvGrpSpPr>
        <p:grpSpPr>
          <a:xfrm flipH="1">
            <a:off x="440267" y="5118101"/>
            <a:ext cx="650875" cy="1730375"/>
            <a:chOff x="118533" y="5118101"/>
            <a:chExt cx="650875" cy="1730375"/>
          </a:xfrm>
        </p:grpSpPr>
        <p:sp>
          <p:nvSpPr>
            <p:cNvPr id="796" name="Google Shape;796;p42"/>
            <p:cNvSpPr/>
            <p:nvPr/>
          </p:nvSpPr>
          <p:spPr>
            <a:xfrm rot="10800000" flipH="1">
              <a:off x="237596" y="6335712"/>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solidFill>
              <a:schemeClr val="lt2">
                <a:alpha val="80000"/>
              </a:schemeClr>
            </a:solidFill>
            <a:ln>
              <a:noFill/>
            </a:ln>
          </p:spPr>
        </p:sp>
        <p:sp>
          <p:nvSpPr>
            <p:cNvPr id="797" name="Google Shape;797;p42"/>
            <p:cNvSpPr/>
            <p:nvPr/>
          </p:nvSpPr>
          <p:spPr>
            <a:xfrm rot="10800000" flipH="1">
              <a:off x="118533" y="622141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2"/>
            <p:cNvSpPr/>
            <p:nvPr/>
          </p:nvSpPr>
          <p:spPr>
            <a:xfrm rot="10800000" flipH="1">
              <a:off x="385233" y="5118101"/>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rot="10800000" flipH="1">
              <a:off x="464608" y="5299076"/>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80000"/>
              </a:schemeClr>
            </a:solidFill>
            <a:ln>
              <a:noFill/>
            </a:ln>
          </p:spPr>
        </p:sp>
      </p:grpSp>
      <p:grpSp>
        <p:nvGrpSpPr>
          <p:cNvPr id="800" name="Google Shape;800;p42"/>
          <p:cNvGrpSpPr/>
          <p:nvPr/>
        </p:nvGrpSpPr>
        <p:grpSpPr>
          <a:xfrm flipH="1">
            <a:off x="11229445" y="4867275"/>
            <a:ext cx="598488" cy="1981200"/>
            <a:chOff x="11424178" y="4867275"/>
            <a:chExt cx="598488" cy="1981200"/>
          </a:xfrm>
        </p:grpSpPr>
        <p:sp>
          <p:nvSpPr>
            <p:cNvPr id="801" name="Google Shape;801;p42"/>
            <p:cNvSpPr/>
            <p:nvPr/>
          </p:nvSpPr>
          <p:spPr>
            <a:xfrm>
              <a:off x="11514666"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solidFill>
              <a:schemeClr val="lt2">
                <a:alpha val="80000"/>
              </a:schemeClr>
            </a:solidFill>
            <a:ln>
              <a:noFill/>
            </a:ln>
          </p:spPr>
        </p:sp>
        <p:sp>
          <p:nvSpPr>
            <p:cNvPr id="802" name="Google Shape;802;p42"/>
            <p:cNvSpPr/>
            <p:nvPr/>
          </p:nvSpPr>
          <p:spPr>
            <a:xfrm>
              <a:off x="11755966"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1619441"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2"/>
            <p:cNvSpPr/>
            <p:nvPr/>
          </p:nvSpPr>
          <p:spPr>
            <a:xfrm>
              <a:off x="11424178"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80000"/>
              </a:schemeClr>
            </a:solidFill>
            <a:ln>
              <a:noFill/>
            </a:ln>
          </p:spPr>
        </p:sp>
        <p:sp>
          <p:nvSpPr>
            <p:cNvPr id="805" name="Google Shape;805;p42"/>
            <p:cNvSpPr/>
            <p:nvPr/>
          </p:nvSpPr>
          <p:spPr>
            <a:xfrm>
              <a:off x="11832166"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922653" y="6596063"/>
              <a:ext cx="23700" cy="252300"/>
            </a:xfrm>
            <a:prstGeom prst="rect">
              <a:avLst/>
            </a:prstGeom>
            <a:solidFill>
              <a:schemeClr val="lt2">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42"/>
          <p:cNvSpPr/>
          <p:nvPr/>
        </p:nvSpPr>
        <p:spPr>
          <a:xfrm>
            <a:off x="0" y="0"/>
            <a:ext cx="12192000" cy="6858000"/>
          </a:xfrm>
          <a:prstGeom prst="rect">
            <a:avLst/>
          </a:prstGeom>
          <a:solidFill>
            <a:srgbClr val="092338">
              <a:alpha val="6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808" name="Google Shape;808;p42"/>
          <p:cNvSpPr/>
          <p:nvPr/>
        </p:nvSpPr>
        <p:spPr>
          <a:xfrm>
            <a:off x="922867" y="766234"/>
            <a:ext cx="10346400" cy="5325600"/>
          </a:xfrm>
          <a:prstGeom prst="round2DiagRect">
            <a:avLst>
              <a:gd name="adj1" fmla="val 4147"/>
              <a:gd name="adj2" fmla="val 0"/>
            </a:avLst>
          </a:prstGeom>
          <a:solidFill>
            <a:srgbClr val="092338">
              <a:alpha val="80000"/>
            </a:srgbClr>
          </a:solidFill>
          <a:ln w="19050" cap="sq" cmpd="sng">
            <a:solidFill>
              <a:srgbClr val="FF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809" name="Google Shape;809;p42"/>
          <p:cNvSpPr txBox="1">
            <a:spLocks noGrp="1"/>
          </p:cNvSpPr>
          <p:nvPr>
            <p:ph type="title"/>
          </p:nvPr>
        </p:nvSpPr>
        <p:spPr>
          <a:xfrm>
            <a:off x="1577450" y="899126"/>
            <a:ext cx="9048300" cy="648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wentieth Century"/>
              <a:buNone/>
            </a:pPr>
            <a:r>
              <a:rPr lang="en-US">
                <a:solidFill>
                  <a:srgbClr val="FFFFFF"/>
                </a:solidFill>
              </a:rPr>
              <a:t>Conclusion</a:t>
            </a:r>
            <a:endParaRPr>
              <a:solidFill>
                <a:srgbClr val="FFFFFF"/>
              </a:solidFill>
            </a:endParaRPr>
          </a:p>
        </p:txBody>
      </p:sp>
      <p:sp>
        <p:nvSpPr>
          <p:cNvPr id="810" name="Google Shape;810;p42"/>
          <p:cNvSpPr txBox="1">
            <a:spLocks noGrp="1"/>
          </p:cNvSpPr>
          <p:nvPr>
            <p:ph type="body" idx="1"/>
          </p:nvPr>
        </p:nvSpPr>
        <p:spPr>
          <a:xfrm>
            <a:off x="1577450" y="1681625"/>
            <a:ext cx="9048300" cy="4224600"/>
          </a:xfrm>
          <a:prstGeom prst="rect">
            <a:avLst/>
          </a:prstGeom>
          <a:noFill/>
          <a:ln>
            <a:noFill/>
          </a:ln>
        </p:spPr>
        <p:txBody>
          <a:bodyPr spcFirstLastPara="1" wrap="square" lIns="91425" tIns="45700" rIns="91425" bIns="45700" anchor="ctr" anchorCtr="0">
            <a:noAutofit/>
          </a:bodyPr>
          <a:lstStyle/>
          <a:p>
            <a:pPr marL="457200" lvl="0" indent="-355600" algn="l" rtl="0">
              <a:lnSpc>
                <a:spcPct val="120000"/>
              </a:lnSpc>
              <a:spcBef>
                <a:spcPts val="0"/>
              </a:spcBef>
              <a:spcAft>
                <a:spcPts val="0"/>
              </a:spcAft>
              <a:buClr>
                <a:srgbClr val="FFFFFF"/>
              </a:buClr>
              <a:buSzPts val="2000"/>
              <a:buChar char="•"/>
            </a:pPr>
            <a:r>
              <a:rPr lang="en-US" sz="2000">
                <a:solidFill>
                  <a:srgbClr val="FFFFFF"/>
                </a:solidFill>
              </a:rPr>
              <a:t>Alcohol, density, volatile acidity, residual sugar, citric acid (for reds) and free sulfur dioxide are the variables that went into determining the wine quality</a:t>
            </a:r>
            <a:endParaRPr sz="2000">
              <a:solidFill>
                <a:srgbClr val="FFFFFF"/>
              </a:solidFill>
            </a:endParaRPr>
          </a:p>
          <a:p>
            <a:pPr marL="457200" lvl="0" indent="-355600" algn="l" rtl="0">
              <a:lnSpc>
                <a:spcPct val="120000"/>
              </a:lnSpc>
              <a:spcBef>
                <a:spcPts val="0"/>
              </a:spcBef>
              <a:spcAft>
                <a:spcPts val="0"/>
              </a:spcAft>
              <a:buClr>
                <a:srgbClr val="FFFFFF"/>
              </a:buClr>
              <a:buSzPts val="2000"/>
              <a:buChar char="•"/>
            </a:pPr>
            <a:r>
              <a:rPr lang="en-US" sz="2000">
                <a:solidFill>
                  <a:srgbClr val="FFFFFF"/>
                </a:solidFill>
              </a:rPr>
              <a:t>We were able to predict with 99.9% accuracy whether a wine was going to be high or low quality</a:t>
            </a:r>
            <a:endParaRPr sz="2000">
              <a:solidFill>
                <a:srgbClr val="FFFFFF"/>
              </a:solidFill>
            </a:endParaRPr>
          </a:p>
          <a:p>
            <a:pPr marL="457200" lvl="0" indent="-355600" algn="l" rtl="0">
              <a:lnSpc>
                <a:spcPct val="120000"/>
              </a:lnSpc>
              <a:spcBef>
                <a:spcPts val="0"/>
              </a:spcBef>
              <a:spcAft>
                <a:spcPts val="0"/>
              </a:spcAft>
              <a:buClr>
                <a:srgbClr val="FFFFFF"/>
              </a:buClr>
              <a:buSzPts val="2000"/>
              <a:buChar char="•"/>
            </a:pPr>
            <a:r>
              <a:rPr lang="en-US" sz="2000">
                <a:solidFill>
                  <a:srgbClr val="FFFFFF"/>
                </a:solidFill>
              </a:rPr>
              <a:t>With the challenges of not having more data and due to the quality rating being subjective it was difficult to predict the exact quality of the wine</a:t>
            </a:r>
            <a:endParaRPr sz="2000">
              <a:solidFill>
                <a:srgbClr val="FFFFFF"/>
              </a:solidFill>
            </a:endParaRPr>
          </a:p>
          <a:p>
            <a:pPr marL="457200" lvl="0" indent="-355600" algn="l" rtl="0">
              <a:lnSpc>
                <a:spcPct val="120000"/>
              </a:lnSpc>
              <a:spcBef>
                <a:spcPts val="0"/>
              </a:spcBef>
              <a:spcAft>
                <a:spcPts val="0"/>
              </a:spcAft>
              <a:buClr>
                <a:srgbClr val="FFFFFF"/>
              </a:buClr>
              <a:buSzPts val="2000"/>
              <a:buChar char="•"/>
            </a:pPr>
            <a:r>
              <a:rPr lang="en-US" sz="2000">
                <a:solidFill>
                  <a:srgbClr val="FFFFFF"/>
                </a:solidFill>
              </a:rPr>
              <a:t>With more data and more digging, we may be able to get more exact predictions</a:t>
            </a:r>
            <a:endParaRPr sz="2000">
              <a:solidFill>
                <a:srgbClr val="FFFFFF"/>
              </a:solidFill>
            </a:endParaRPr>
          </a:p>
          <a:p>
            <a:pPr marL="457200" lvl="0" indent="-355600" algn="l" rtl="0">
              <a:lnSpc>
                <a:spcPct val="120000"/>
              </a:lnSpc>
              <a:spcBef>
                <a:spcPts val="0"/>
              </a:spcBef>
              <a:spcAft>
                <a:spcPts val="0"/>
              </a:spcAft>
              <a:buClr>
                <a:srgbClr val="FFFFFF"/>
              </a:buClr>
              <a:buSzPts val="2000"/>
              <a:buChar char="•"/>
            </a:pPr>
            <a:r>
              <a:rPr lang="en-US" sz="2000">
                <a:solidFill>
                  <a:srgbClr val="FFFFFF"/>
                </a:solidFill>
              </a:rPr>
              <a:t>We believe that this a good start to show that there are some relationships between the makeup of the wine and the quality ratings that they receive, while realizing there will always be some aspect of bias involved. </a:t>
            </a:r>
            <a:endParaRPr sz="2000">
              <a:solidFill>
                <a:srgbClr val="FFFFFF"/>
              </a:solidFill>
            </a:endParaRPr>
          </a:p>
          <a:p>
            <a:pPr marL="457200" lvl="0" indent="0" algn="l" rtl="0">
              <a:lnSpc>
                <a:spcPct val="120000"/>
              </a:lnSpc>
              <a:spcBef>
                <a:spcPts val="0"/>
              </a:spcBef>
              <a:spcAft>
                <a:spcPts val="0"/>
              </a:spcAft>
              <a:buNone/>
            </a:pPr>
            <a:endParaRPr sz="2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06"/>
        <p:cNvGrpSpPr/>
        <p:nvPr/>
      </p:nvGrpSpPr>
      <p:grpSpPr>
        <a:xfrm>
          <a:off x="0" y="0"/>
          <a:ext cx="0" cy="0"/>
          <a:chOff x="0" y="0"/>
          <a:chExt cx="0" cy="0"/>
        </a:xfrm>
      </p:grpSpPr>
      <p:sp>
        <p:nvSpPr>
          <p:cNvPr id="407" name="Google Shape;407;p23"/>
          <p:cNvSpPr/>
          <p:nvPr/>
        </p:nvSpPr>
        <p:spPr>
          <a:xfrm>
            <a:off x="0" y="0"/>
            <a:ext cx="12192000" cy="6858000"/>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08" name="Google Shape;408;p23"/>
          <p:cNvGrpSpPr/>
          <p:nvPr/>
        </p:nvGrpSpPr>
        <p:grpSpPr>
          <a:xfrm>
            <a:off x="-14288" y="0"/>
            <a:ext cx="1220788" cy="6858001"/>
            <a:chOff x="-14288" y="0"/>
            <a:chExt cx="1220788" cy="6858001"/>
          </a:xfrm>
        </p:grpSpPr>
        <p:sp>
          <p:nvSpPr>
            <p:cNvPr id="409" name="Google Shape;409;p23"/>
            <p:cNvSpPr/>
            <p:nvPr/>
          </p:nvSpPr>
          <p:spPr>
            <a:xfrm>
              <a:off x="114300" y="4763"/>
              <a:ext cx="23813" cy="2181225"/>
            </a:xfrm>
            <a:prstGeom prst="rect">
              <a:avLst/>
            </a:pr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solidFill>
              <a:srgbClr val="3B95DE">
                <a:alpha val="60000"/>
              </a:srgbClr>
            </a:solidFill>
            <a:ln>
              <a:noFill/>
            </a:ln>
          </p:spPr>
        </p:sp>
        <p:sp>
          <p:nvSpPr>
            <p:cNvPr id="413" name="Google Shape;413;p23"/>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solidFill>
              <a:srgbClr val="3B95DE">
                <a:alpha val="60000"/>
              </a:srgbClr>
            </a:solidFill>
            <a:ln>
              <a:noFill/>
            </a:ln>
          </p:spPr>
        </p:sp>
        <p:sp>
          <p:nvSpPr>
            <p:cNvPr id="415" name="Google Shape;415;p23"/>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solidFill>
              <a:srgbClr val="3B95DE">
                <a:alpha val="60000"/>
              </a:srgbClr>
            </a:solidFill>
            <a:ln>
              <a:noFill/>
            </a:ln>
          </p:spPr>
        </p:sp>
        <p:sp>
          <p:nvSpPr>
            <p:cNvPr id="416" name="Google Shape;416;p23"/>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solidFill>
              <a:srgbClr val="3B95DE">
                <a:alpha val="60000"/>
              </a:srgbClr>
            </a:solidFill>
            <a:ln>
              <a:noFill/>
            </a:ln>
          </p:spPr>
        </p:sp>
        <p:sp>
          <p:nvSpPr>
            <p:cNvPr id="419" name="Google Shape;419;p23"/>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0" name="Google Shape;420;p23"/>
            <p:cNvCxnSpPr/>
            <p:nvPr/>
          </p:nvCxnSpPr>
          <p:spPr>
            <a:xfrm>
              <a:off x="-4763" y="9525"/>
              <a:ext cx="0" cy="0"/>
            </a:xfrm>
            <a:prstGeom prst="straightConnector1">
              <a:avLst/>
            </a:prstGeom>
            <a:solidFill>
              <a:srgbClr val="3B95DE">
                <a:alpha val="60000"/>
              </a:srgbClr>
            </a:solidFill>
            <a:ln w="9525" cap="flat" cmpd="sng">
              <a:solidFill>
                <a:srgbClr val="FFFFFF"/>
              </a:solidFill>
              <a:prstDash val="solid"/>
              <a:miter lim="800000"/>
              <a:headEnd type="none" w="med" len="med"/>
              <a:tailEnd type="none" w="med" len="med"/>
            </a:ln>
          </p:spPr>
        </p:cxnSp>
        <p:sp>
          <p:nvSpPr>
            <p:cNvPr id="421" name="Google Shape;421;p23"/>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solidFill>
              <a:srgbClr val="3B95DE">
                <a:alpha val="60000"/>
              </a:srgbClr>
            </a:solidFill>
            <a:ln>
              <a:noFill/>
            </a:ln>
          </p:spPr>
        </p:sp>
        <p:sp>
          <p:nvSpPr>
            <p:cNvPr id="422" name="Google Shape;422;p23"/>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solidFill>
              <a:srgbClr val="3B95DE">
                <a:alpha val="60000"/>
              </a:srgbClr>
            </a:solidFill>
            <a:ln>
              <a:noFill/>
            </a:ln>
          </p:spPr>
        </p:sp>
        <p:sp>
          <p:nvSpPr>
            <p:cNvPr id="423" name="Google Shape;423;p23"/>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solidFill>
              <a:srgbClr val="3B95DE">
                <a:alpha val="60000"/>
              </a:srgbClr>
            </a:solidFill>
            <a:ln>
              <a:noFill/>
            </a:ln>
          </p:spPr>
        </p:sp>
        <p:sp>
          <p:nvSpPr>
            <p:cNvPr id="424" name="Google Shape;424;p23"/>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133350" y="4662488"/>
              <a:ext cx="23813" cy="2181225"/>
            </a:xfrm>
            <a:prstGeom prst="rect">
              <a:avLst/>
            </a:pr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solidFill>
              <a:srgbClr val="3B95DE">
                <a:alpha val="60000"/>
              </a:srgbClr>
            </a:solidFill>
            <a:ln>
              <a:noFill/>
            </a:ln>
          </p:spPr>
        </p:sp>
        <p:sp>
          <p:nvSpPr>
            <p:cNvPr id="427" name="Google Shape;427;p23"/>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solidFill>
              <a:srgbClr val="3B95DE">
                <a:alpha val="60000"/>
              </a:srgbClr>
            </a:solidFill>
            <a:ln>
              <a:noFill/>
            </a:ln>
          </p:spPr>
        </p:sp>
        <p:sp>
          <p:nvSpPr>
            <p:cNvPr id="429" name="Google Shape;429;p23"/>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solidFill>
              <a:srgbClr val="3B95DE">
                <a:alpha val="60000"/>
              </a:srgbClr>
            </a:solidFill>
            <a:ln>
              <a:noFill/>
            </a:ln>
          </p:spPr>
        </p:sp>
        <p:sp>
          <p:nvSpPr>
            <p:cNvPr id="431" name="Google Shape;431;p23"/>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solidFill>
              <a:srgbClr val="3B95DE">
                <a:alpha val="60000"/>
              </a:srgbClr>
            </a:solidFill>
            <a:ln>
              <a:noFill/>
            </a:ln>
          </p:spPr>
        </p:sp>
        <p:sp>
          <p:nvSpPr>
            <p:cNvPr id="432" name="Google Shape;432;p23"/>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solidFill>
              <a:srgbClr val="3B95DE">
                <a:alpha val="60000"/>
              </a:srgbClr>
            </a:solidFill>
            <a:ln>
              <a:noFill/>
            </a:ln>
          </p:spPr>
        </p:sp>
        <p:sp>
          <p:nvSpPr>
            <p:cNvPr id="435" name="Google Shape;435;p23"/>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rgbClr val="3B95DE">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23"/>
          <p:cNvSpPr txBox="1">
            <a:spLocks noGrp="1"/>
          </p:cNvSpPr>
          <p:nvPr>
            <p:ph type="title"/>
          </p:nvPr>
        </p:nvSpPr>
        <p:spPr>
          <a:xfrm>
            <a:off x="1019022" y="1093775"/>
            <a:ext cx="2174700" cy="4697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Data Set Chosen</a:t>
            </a:r>
            <a:endParaRPr/>
          </a:p>
        </p:txBody>
      </p:sp>
      <p:sp>
        <p:nvSpPr>
          <p:cNvPr id="437" name="Google Shape;437;p23"/>
          <p:cNvSpPr/>
          <p:nvPr/>
        </p:nvSpPr>
        <p:spPr>
          <a:xfrm>
            <a:off x="3910975" y="18275"/>
            <a:ext cx="8616900" cy="6848400"/>
          </a:xfrm>
          <a:prstGeom prst="round2DiagRect">
            <a:avLst>
              <a:gd name="adj1" fmla="val 0"/>
              <a:gd name="adj2" fmla="val 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438" name="Google Shape;438;p23"/>
          <p:cNvSpPr txBox="1">
            <a:spLocks noGrp="1"/>
          </p:cNvSpPr>
          <p:nvPr>
            <p:ph type="body" idx="1"/>
          </p:nvPr>
        </p:nvSpPr>
        <p:spPr>
          <a:xfrm>
            <a:off x="5204275" y="791226"/>
            <a:ext cx="5832000" cy="2156700"/>
          </a:xfrm>
          <a:prstGeom prst="rect">
            <a:avLst/>
          </a:prstGeom>
          <a:noFill/>
          <a:ln>
            <a:noFill/>
          </a:ln>
        </p:spPr>
        <p:txBody>
          <a:bodyPr spcFirstLastPara="1" wrap="square" lIns="91425" tIns="45700" rIns="91425" bIns="45700" anchor="t" anchorCtr="0">
            <a:noAutofit/>
          </a:bodyPr>
          <a:lstStyle/>
          <a:p>
            <a:pPr marL="228600" lvl="0" indent="-38100" algn="l" rtl="0">
              <a:lnSpc>
                <a:spcPct val="120000"/>
              </a:lnSpc>
              <a:spcBef>
                <a:spcPts val="0"/>
              </a:spcBef>
              <a:spcAft>
                <a:spcPts val="0"/>
              </a:spcAft>
              <a:buClr>
                <a:schemeClr val="lt1"/>
              </a:buClr>
              <a:buSzPts val="3000"/>
              <a:buNone/>
            </a:pPr>
            <a:r>
              <a:rPr lang="en-US" u="sng"/>
              <a:t>Wine Quality Data</a:t>
            </a:r>
            <a:r>
              <a:rPr lang="en-US"/>
              <a:t>:</a:t>
            </a:r>
            <a:endParaRPr/>
          </a:p>
          <a:p>
            <a:pPr marL="228600" lvl="0" indent="-38100" algn="l" rtl="0">
              <a:spcBef>
                <a:spcPts val="0"/>
              </a:spcBef>
              <a:spcAft>
                <a:spcPts val="0"/>
              </a:spcAft>
              <a:buClr>
                <a:schemeClr val="lt1"/>
              </a:buClr>
              <a:buSzPts val="3000"/>
              <a:buNone/>
            </a:pPr>
            <a:r>
              <a:rPr lang="en-US"/>
              <a:t>1,599 Red Wine Samples</a:t>
            </a:r>
            <a:endParaRPr/>
          </a:p>
          <a:p>
            <a:pPr marL="228600" lvl="0" indent="-38100" algn="l" rtl="0">
              <a:spcBef>
                <a:spcPts val="0"/>
              </a:spcBef>
              <a:spcAft>
                <a:spcPts val="0"/>
              </a:spcAft>
              <a:buClr>
                <a:schemeClr val="lt1"/>
              </a:buClr>
              <a:buSzPts val="3000"/>
              <a:buNone/>
            </a:pPr>
            <a:r>
              <a:rPr lang="en-US"/>
              <a:t>4,898 White Wine Samples</a:t>
            </a:r>
            <a:endParaRPr/>
          </a:p>
          <a:p>
            <a:pPr marL="228600" lvl="0" indent="-38100" algn="l" rtl="0">
              <a:lnSpc>
                <a:spcPct val="120000"/>
              </a:lnSpc>
              <a:spcBef>
                <a:spcPts val="0"/>
              </a:spcBef>
              <a:spcAft>
                <a:spcPts val="0"/>
              </a:spcAft>
              <a:buClr>
                <a:schemeClr val="lt1"/>
              </a:buClr>
              <a:buSzPts val="3000"/>
              <a:buNone/>
            </a:pPr>
            <a:endParaRPr/>
          </a:p>
          <a:p>
            <a:pPr marL="228600" lvl="0" indent="-38100" algn="l" rtl="0">
              <a:lnSpc>
                <a:spcPct val="120000"/>
              </a:lnSpc>
              <a:spcBef>
                <a:spcPts val="0"/>
              </a:spcBef>
              <a:spcAft>
                <a:spcPts val="0"/>
              </a:spcAft>
              <a:buClr>
                <a:schemeClr val="lt1"/>
              </a:buClr>
              <a:buSzPts val="3000"/>
              <a:buNone/>
            </a:pPr>
            <a:r>
              <a:rPr lang="en-US" u="sng"/>
              <a:t>12 Attributes</a:t>
            </a:r>
            <a:r>
              <a:rPr lang="en-US"/>
              <a:t>:</a:t>
            </a:r>
            <a:endParaRPr/>
          </a:p>
          <a:p>
            <a:pPr marL="0" lvl="0" indent="0" algn="l" rtl="0">
              <a:lnSpc>
                <a:spcPct val="120000"/>
              </a:lnSpc>
              <a:spcBef>
                <a:spcPts val="0"/>
              </a:spcBef>
              <a:spcAft>
                <a:spcPts val="0"/>
              </a:spcAft>
              <a:buNone/>
            </a:pPr>
            <a:endParaRPr/>
          </a:p>
          <a:p>
            <a:pPr marL="228600" lvl="0" indent="-38100" algn="l" rtl="0">
              <a:lnSpc>
                <a:spcPct val="120000"/>
              </a:lnSpc>
              <a:spcBef>
                <a:spcPts val="0"/>
              </a:spcBef>
              <a:spcAft>
                <a:spcPts val="0"/>
              </a:spcAft>
              <a:buClr>
                <a:schemeClr val="lt1"/>
              </a:buClr>
              <a:buSzPts val="3000"/>
              <a:buNone/>
            </a:pPr>
            <a:endParaRPr/>
          </a:p>
          <a:p>
            <a:pPr marL="228600" lvl="0" indent="-38100" algn="l" rtl="0">
              <a:lnSpc>
                <a:spcPct val="120000"/>
              </a:lnSpc>
              <a:spcBef>
                <a:spcPts val="0"/>
              </a:spcBef>
              <a:spcAft>
                <a:spcPts val="0"/>
              </a:spcAft>
              <a:buClr>
                <a:schemeClr val="lt1"/>
              </a:buClr>
              <a:buSzPts val="3000"/>
              <a:buNone/>
            </a:pPr>
            <a:endParaRPr/>
          </a:p>
          <a:p>
            <a:pPr marL="228600" lvl="0" indent="-38100" algn="l" rtl="0">
              <a:lnSpc>
                <a:spcPct val="120000"/>
              </a:lnSpc>
              <a:spcBef>
                <a:spcPts val="0"/>
              </a:spcBef>
              <a:spcAft>
                <a:spcPts val="0"/>
              </a:spcAft>
              <a:buClr>
                <a:schemeClr val="lt1"/>
              </a:buClr>
              <a:buSzPts val="3000"/>
              <a:buNone/>
            </a:pPr>
            <a:endParaRPr/>
          </a:p>
        </p:txBody>
      </p:sp>
      <p:graphicFrame>
        <p:nvGraphicFramePr>
          <p:cNvPr id="439" name="Google Shape;439;p23"/>
          <p:cNvGraphicFramePr/>
          <p:nvPr/>
        </p:nvGraphicFramePr>
        <p:xfrm>
          <a:off x="5418150" y="3076750"/>
          <a:ext cx="4992100" cy="3223611"/>
        </p:xfrm>
        <a:graphic>
          <a:graphicData uri="http://schemas.openxmlformats.org/drawingml/2006/table">
            <a:tbl>
              <a:tblPr>
                <a:noFill/>
                <a:tableStyleId>{29715490-F648-48E4-AABB-C6B66D249D57}</a:tableStyleId>
              </a:tblPr>
              <a:tblGrid>
                <a:gridCol w="2496050">
                  <a:extLst>
                    <a:ext uri="{9D8B030D-6E8A-4147-A177-3AD203B41FA5}">
                      <a16:colId xmlns:a16="http://schemas.microsoft.com/office/drawing/2014/main" val="20000"/>
                    </a:ext>
                  </a:extLst>
                </a:gridCol>
                <a:gridCol w="2496050">
                  <a:extLst>
                    <a:ext uri="{9D8B030D-6E8A-4147-A177-3AD203B41FA5}">
                      <a16:colId xmlns:a16="http://schemas.microsoft.com/office/drawing/2014/main" val="20001"/>
                    </a:ext>
                  </a:extLst>
                </a:gridCol>
              </a:tblGrid>
              <a:tr h="3142700">
                <a:tc>
                  <a:txBody>
                    <a:bodyPr/>
                    <a:lstStyle/>
                    <a:p>
                      <a:pPr marL="457200" lvl="0" indent="-371475" algn="l" rtl="0">
                        <a:lnSpc>
                          <a:spcPct val="120000"/>
                        </a:lnSpc>
                        <a:spcBef>
                          <a:spcPts val="0"/>
                        </a:spcBef>
                        <a:spcAft>
                          <a:spcPts val="0"/>
                        </a:spcAft>
                        <a:buClr>
                          <a:schemeClr val="lt1"/>
                        </a:buClr>
                        <a:buSzPts val="2250"/>
                        <a:buChar char="•"/>
                      </a:pPr>
                      <a:r>
                        <a:rPr lang="en-US" sz="2400">
                          <a:solidFill>
                            <a:schemeClr val="lt1"/>
                          </a:solidFill>
                          <a:latin typeface="Twentieth Century"/>
                          <a:ea typeface="Twentieth Century"/>
                          <a:cs typeface="Twentieth Century"/>
                          <a:sym typeface="Twentieth Century"/>
                        </a:rPr>
                        <a:t>Fixed Acidity</a:t>
                      </a:r>
                      <a:endParaRPr sz="2400">
                        <a:solidFill>
                          <a:schemeClr val="lt1"/>
                        </a:solidFill>
                        <a:latin typeface="Twentieth Century"/>
                        <a:ea typeface="Twentieth Century"/>
                        <a:cs typeface="Twentieth Century"/>
                        <a:sym typeface="Twentieth Century"/>
                      </a:endParaRPr>
                    </a:p>
                    <a:p>
                      <a:pPr marL="457200" lvl="0" indent="-371475" algn="l" rtl="0">
                        <a:lnSpc>
                          <a:spcPct val="120000"/>
                        </a:lnSpc>
                        <a:spcBef>
                          <a:spcPts val="0"/>
                        </a:spcBef>
                        <a:spcAft>
                          <a:spcPts val="0"/>
                        </a:spcAft>
                        <a:buClr>
                          <a:schemeClr val="lt1"/>
                        </a:buClr>
                        <a:buSzPts val="2250"/>
                        <a:buChar char="•"/>
                      </a:pPr>
                      <a:r>
                        <a:rPr lang="en-US" sz="2400">
                          <a:solidFill>
                            <a:schemeClr val="lt1"/>
                          </a:solidFill>
                          <a:latin typeface="Twentieth Century"/>
                          <a:ea typeface="Twentieth Century"/>
                          <a:cs typeface="Twentieth Century"/>
                          <a:sym typeface="Twentieth Century"/>
                        </a:rPr>
                        <a:t>Volatile Acidity</a:t>
                      </a:r>
                      <a:endParaRPr sz="2400">
                        <a:solidFill>
                          <a:schemeClr val="lt1"/>
                        </a:solidFill>
                        <a:latin typeface="Twentieth Century"/>
                        <a:ea typeface="Twentieth Century"/>
                        <a:cs typeface="Twentieth Century"/>
                        <a:sym typeface="Twentieth Century"/>
                      </a:endParaRPr>
                    </a:p>
                    <a:p>
                      <a:pPr marL="457200" lvl="0" indent="-371475" algn="l" rtl="0">
                        <a:lnSpc>
                          <a:spcPct val="120000"/>
                        </a:lnSpc>
                        <a:spcBef>
                          <a:spcPts val="0"/>
                        </a:spcBef>
                        <a:spcAft>
                          <a:spcPts val="0"/>
                        </a:spcAft>
                        <a:buClr>
                          <a:schemeClr val="lt1"/>
                        </a:buClr>
                        <a:buSzPts val="2250"/>
                        <a:buChar char="•"/>
                      </a:pPr>
                      <a:r>
                        <a:rPr lang="en-US" sz="2400">
                          <a:solidFill>
                            <a:schemeClr val="lt1"/>
                          </a:solidFill>
                          <a:latin typeface="Twentieth Century"/>
                          <a:ea typeface="Twentieth Century"/>
                          <a:cs typeface="Twentieth Century"/>
                          <a:sym typeface="Twentieth Century"/>
                        </a:rPr>
                        <a:t>Citric Acid</a:t>
                      </a:r>
                      <a:endParaRPr sz="2400">
                        <a:solidFill>
                          <a:schemeClr val="lt1"/>
                        </a:solidFill>
                        <a:latin typeface="Twentieth Century"/>
                        <a:ea typeface="Twentieth Century"/>
                        <a:cs typeface="Twentieth Century"/>
                        <a:sym typeface="Twentieth Century"/>
                      </a:endParaRPr>
                    </a:p>
                    <a:p>
                      <a:pPr marL="457200" lvl="0" indent="-371475" algn="l" rtl="0">
                        <a:lnSpc>
                          <a:spcPct val="120000"/>
                        </a:lnSpc>
                        <a:spcBef>
                          <a:spcPts val="0"/>
                        </a:spcBef>
                        <a:spcAft>
                          <a:spcPts val="0"/>
                        </a:spcAft>
                        <a:buClr>
                          <a:schemeClr val="lt1"/>
                        </a:buClr>
                        <a:buSzPts val="2250"/>
                        <a:buChar char="•"/>
                      </a:pPr>
                      <a:r>
                        <a:rPr lang="en-US" sz="2400">
                          <a:solidFill>
                            <a:schemeClr val="lt1"/>
                          </a:solidFill>
                          <a:latin typeface="Twentieth Century"/>
                          <a:ea typeface="Twentieth Century"/>
                          <a:cs typeface="Twentieth Century"/>
                          <a:sym typeface="Twentieth Century"/>
                        </a:rPr>
                        <a:t>Residual Sugar</a:t>
                      </a:r>
                      <a:endParaRPr sz="2400">
                        <a:solidFill>
                          <a:schemeClr val="lt1"/>
                        </a:solidFill>
                        <a:latin typeface="Twentieth Century"/>
                        <a:ea typeface="Twentieth Century"/>
                        <a:cs typeface="Twentieth Century"/>
                        <a:sym typeface="Twentieth Century"/>
                      </a:endParaRPr>
                    </a:p>
                    <a:p>
                      <a:pPr marL="457200" lvl="0" indent="-371475" algn="l" rtl="0">
                        <a:lnSpc>
                          <a:spcPct val="120000"/>
                        </a:lnSpc>
                        <a:spcBef>
                          <a:spcPts val="0"/>
                        </a:spcBef>
                        <a:spcAft>
                          <a:spcPts val="0"/>
                        </a:spcAft>
                        <a:buClr>
                          <a:schemeClr val="lt1"/>
                        </a:buClr>
                        <a:buSzPts val="2250"/>
                        <a:buChar char="•"/>
                      </a:pPr>
                      <a:r>
                        <a:rPr lang="en-US" sz="2400">
                          <a:solidFill>
                            <a:schemeClr val="lt1"/>
                          </a:solidFill>
                          <a:latin typeface="Twentieth Century"/>
                          <a:ea typeface="Twentieth Century"/>
                          <a:cs typeface="Twentieth Century"/>
                          <a:sym typeface="Twentieth Century"/>
                        </a:rPr>
                        <a:t>Chlorides</a:t>
                      </a:r>
                      <a:endParaRPr sz="2400">
                        <a:solidFill>
                          <a:schemeClr val="lt1"/>
                        </a:solidFill>
                        <a:latin typeface="Twentieth Century"/>
                        <a:ea typeface="Twentieth Century"/>
                        <a:cs typeface="Twentieth Century"/>
                        <a:sym typeface="Twentieth Century"/>
                      </a:endParaRPr>
                    </a:p>
                    <a:p>
                      <a:pPr marL="457200" lvl="0" indent="-371475" algn="l" rtl="0">
                        <a:lnSpc>
                          <a:spcPct val="120000"/>
                        </a:lnSpc>
                        <a:spcBef>
                          <a:spcPts val="0"/>
                        </a:spcBef>
                        <a:spcAft>
                          <a:spcPts val="0"/>
                        </a:spcAft>
                        <a:buClr>
                          <a:schemeClr val="lt1"/>
                        </a:buClr>
                        <a:buSzPts val="2250"/>
                        <a:buChar char="•"/>
                      </a:pPr>
                      <a:r>
                        <a:rPr lang="en-US" sz="2400">
                          <a:solidFill>
                            <a:schemeClr val="lt1"/>
                          </a:solidFill>
                          <a:latin typeface="Twentieth Century"/>
                          <a:ea typeface="Twentieth Century"/>
                          <a:cs typeface="Twentieth Century"/>
                          <a:sym typeface="Twentieth Century"/>
                        </a:rPr>
                        <a:t>Free Sulfur Dioxide</a:t>
                      </a:r>
                      <a:endParaRPr/>
                    </a:p>
                  </a:txBody>
                  <a:tcPr marL="91425" marR="91425" marT="91425" marB="91425"/>
                </a:tc>
                <a:tc>
                  <a:txBody>
                    <a:bodyPr/>
                    <a:lstStyle/>
                    <a:p>
                      <a:pPr marL="457200" lvl="0" indent="-371475" algn="l" rtl="0">
                        <a:lnSpc>
                          <a:spcPct val="120000"/>
                        </a:lnSpc>
                        <a:spcBef>
                          <a:spcPts val="0"/>
                        </a:spcBef>
                        <a:spcAft>
                          <a:spcPts val="0"/>
                        </a:spcAft>
                        <a:buClr>
                          <a:schemeClr val="lt1"/>
                        </a:buClr>
                        <a:buSzPts val="2250"/>
                        <a:buChar char="●"/>
                      </a:pPr>
                      <a:r>
                        <a:rPr lang="en-US" sz="2400">
                          <a:solidFill>
                            <a:schemeClr val="lt1"/>
                          </a:solidFill>
                          <a:latin typeface="Twentieth Century"/>
                          <a:ea typeface="Twentieth Century"/>
                          <a:cs typeface="Twentieth Century"/>
                          <a:sym typeface="Twentieth Century"/>
                        </a:rPr>
                        <a:t>Total Sulfur Dioxide</a:t>
                      </a:r>
                      <a:endParaRPr sz="2400">
                        <a:solidFill>
                          <a:schemeClr val="lt1"/>
                        </a:solidFill>
                        <a:latin typeface="Twentieth Century"/>
                        <a:ea typeface="Twentieth Century"/>
                        <a:cs typeface="Twentieth Century"/>
                        <a:sym typeface="Twentieth Century"/>
                      </a:endParaRPr>
                    </a:p>
                    <a:p>
                      <a:pPr marL="457200" lvl="0" indent="-371475" algn="l" rtl="0">
                        <a:lnSpc>
                          <a:spcPct val="120000"/>
                        </a:lnSpc>
                        <a:spcBef>
                          <a:spcPts val="0"/>
                        </a:spcBef>
                        <a:spcAft>
                          <a:spcPts val="0"/>
                        </a:spcAft>
                        <a:buClr>
                          <a:schemeClr val="lt1"/>
                        </a:buClr>
                        <a:buSzPts val="2250"/>
                        <a:buChar char="●"/>
                      </a:pPr>
                      <a:r>
                        <a:rPr lang="en-US" sz="2400">
                          <a:solidFill>
                            <a:schemeClr val="lt1"/>
                          </a:solidFill>
                          <a:latin typeface="Twentieth Century"/>
                          <a:ea typeface="Twentieth Century"/>
                          <a:cs typeface="Twentieth Century"/>
                          <a:sym typeface="Twentieth Century"/>
                        </a:rPr>
                        <a:t>Density</a:t>
                      </a:r>
                      <a:endParaRPr sz="2400">
                        <a:solidFill>
                          <a:schemeClr val="lt1"/>
                        </a:solidFill>
                        <a:latin typeface="Twentieth Century"/>
                        <a:ea typeface="Twentieth Century"/>
                        <a:cs typeface="Twentieth Century"/>
                        <a:sym typeface="Twentieth Century"/>
                      </a:endParaRPr>
                    </a:p>
                    <a:p>
                      <a:pPr marL="457200" lvl="0" indent="-371475" algn="l" rtl="0">
                        <a:lnSpc>
                          <a:spcPct val="120000"/>
                        </a:lnSpc>
                        <a:spcBef>
                          <a:spcPts val="0"/>
                        </a:spcBef>
                        <a:spcAft>
                          <a:spcPts val="0"/>
                        </a:spcAft>
                        <a:buClr>
                          <a:schemeClr val="lt1"/>
                        </a:buClr>
                        <a:buSzPts val="2250"/>
                        <a:buChar char="●"/>
                      </a:pPr>
                      <a:r>
                        <a:rPr lang="en-US" sz="2400">
                          <a:solidFill>
                            <a:schemeClr val="lt1"/>
                          </a:solidFill>
                          <a:latin typeface="Twentieth Century"/>
                          <a:ea typeface="Twentieth Century"/>
                          <a:cs typeface="Twentieth Century"/>
                          <a:sym typeface="Twentieth Century"/>
                        </a:rPr>
                        <a:t>pH</a:t>
                      </a:r>
                      <a:endParaRPr sz="2400">
                        <a:solidFill>
                          <a:schemeClr val="lt1"/>
                        </a:solidFill>
                        <a:latin typeface="Twentieth Century"/>
                        <a:ea typeface="Twentieth Century"/>
                        <a:cs typeface="Twentieth Century"/>
                        <a:sym typeface="Twentieth Century"/>
                      </a:endParaRPr>
                    </a:p>
                    <a:p>
                      <a:pPr marL="457200" lvl="0" indent="-371475" algn="l" rtl="0">
                        <a:lnSpc>
                          <a:spcPct val="120000"/>
                        </a:lnSpc>
                        <a:spcBef>
                          <a:spcPts val="0"/>
                        </a:spcBef>
                        <a:spcAft>
                          <a:spcPts val="0"/>
                        </a:spcAft>
                        <a:buClr>
                          <a:schemeClr val="lt1"/>
                        </a:buClr>
                        <a:buSzPts val="2250"/>
                        <a:buChar char="●"/>
                      </a:pPr>
                      <a:r>
                        <a:rPr lang="en-US" sz="2400">
                          <a:solidFill>
                            <a:schemeClr val="lt1"/>
                          </a:solidFill>
                          <a:latin typeface="Twentieth Century"/>
                          <a:ea typeface="Twentieth Century"/>
                          <a:cs typeface="Twentieth Century"/>
                          <a:sym typeface="Twentieth Century"/>
                        </a:rPr>
                        <a:t>Sulphates</a:t>
                      </a:r>
                      <a:endParaRPr sz="2400">
                        <a:solidFill>
                          <a:schemeClr val="lt1"/>
                        </a:solidFill>
                        <a:latin typeface="Twentieth Century"/>
                        <a:ea typeface="Twentieth Century"/>
                        <a:cs typeface="Twentieth Century"/>
                        <a:sym typeface="Twentieth Century"/>
                      </a:endParaRPr>
                    </a:p>
                    <a:p>
                      <a:pPr marL="457200" lvl="0" indent="-371475" algn="l" rtl="0">
                        <a:lnSpc>
                          <a:spcPct val="120000"/>
                        </a:lnSpc>
                        <a:spcBef>
                          <a:spcPts val="0"/>
                        </a:spcBef>
                        <a:spcAft>
                          <a:spcPts val="0"/>
                        </a:spcAft>
                        <a:buClr>
                          <a:schemeClr val="lt1"/>
                        </a:buClr>
                        <a:buSzPts val="2250"/>
                        <a:buChar char="●"/>
                      </a:pPr>
                      <a:r>
                        <a:rPr lang="en-US" sz="2400">
                          <a:solidFill>
                            <a:schemeClr val="lt1"/>
                          </a:solidFill>
                          <a:latin typeface="Twentieth Century"/>
                          <a:ea typeface="Twentieth Century"/>
                          <a:cs typeface="Twentieth Century"/>
                          <a:sym typeface="Twentieth Century"/>
                        </a:rPr>
                        <a:t>Alcohol</a:t>
                      </a:r>
                      <a:endParaRPr sz="2400">
                        <a:solidFill>
                          <a:schemeClr val="lt1"/>
                        </a:solidFill>
                        <a:latin typeface="Twentieth Century"/>
                        <a:ea typeface="Twentieth Century"/>
                        <a:cs typeface="Twentieth Century"/>
                        <a:sym typeface="Twentieth Century"/>
                      </a:endParaRPr>
                    </a:p>
                    <a:p>
                      <a:pPr marL="457200" lvl="0" indent="-371475" algn="l" rtl="0">
                        <a:lnSpc>
                          <a:spcPct val="120000"/>
                        </a:lnSpc>
                        <a:spcBef>
                          <a:spcPts val="0"/>
                        </a:spcBef>
                        <a:spcAft>
                          <a:spcPts val="0"/>
                        </a:spcAft>
                        <a:buClr>
                          <a:schemeClr val="lt1"/>
                        </a:buClr>
                        <a:buSzPts val="2250"/>
                        <a:buChar char="●"/>
                      </a:pPr>
                      <a:r>
                        <a:rPr lang="en-US" sz="2400">
                          <a:solidFill>
                            <a:schemeClr val="lt1"/>
                          </a:solidFill>
                          <a:latin typeface="Twentieth Century"/>
                          <a:ea typeface="Twentieth Century"/>
                          <a:cs typeface="Twentieth Century"/>
                          <a:sym typeface="Twentieth Century"/>
                        </a:rPr>
                        <a:t>Quality</a:t>
                      </a:r>
                      <a:endParaRPr>
                        <a:solidFill>
                          <a:srgbClr val="FFFFFF"/>
                        </a:solidFill>
                      </a:endParaRPr>
                    </a:p>
                  </a:txBody>
                  <a:tcPr marL="91425" marR="91425" marT="91425" marB="91425">
                    <a:lnR w="9525" cap="flat" cmpd="sng">
                      <a:solidFill>
                        <a:srgbClr val="FFFFFF"/>
                      </a:solidFill>
                      <a:prstDash val="solid"/>
                      <a:round/>
                      <a:headEnd type="none" w="sm" len="sm"/>
                      <a:tailEnd type="none" w="sm" len="sm"/>
                    </a:lnR>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3"/>
        <p:cNvGrpSpPr/>
        <p:nvPr/>
      </p:nvGrpSpPr>
      <p:grpSpPr>
        <a:xfrm>
          <a:off x="0" y="0"/>
          <a:ext cx="0" cy="0"/>
          <a:chOff x="0" y="0"/>
          <a:chExt cx="0" cy="0"/>
        </a:xfrm>
      </p:grpSpPr>
      <p:sp>
        <p:nvSpPr>
          <p:cNvPr id="444" name="Google Shape;444;p24"/>
          <p:cNvSpPr txBox="1">
            <a:spLocks noGrp="1"/>
          </p:cNvSpPr>
          <p:nvPr>
            <p:ph type="title"/>
          </p:nvPr>
        </p:nvSpPr>
        <p:spPr>
          <a:xfrm>
            <a:off x="1376736" y="238126"/>
            <a:ext cx="9906000" cy="1478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Sample of Data</a:t>
            </a:r>
            <a:endParaRPr/>
          </a:p>
        </p:txBody>
      </p:sp>
      <p:pic>
        <p:nvPicPr>
          <p:cNvPr id="445" name="Google Shape;445;p24"/>
          <p:cNvPicPr preferRelativeResize="0"/>
          <p:nvPr/>
        </p:nvPicPr>
        <p:blipFill>
          <a:blip r:embed="rId3">
            <a:alphaModFix/>
          </a:blip>
          <a:stretch>
            <a:fillRect/>
          </a:stretch>
        </p:blipFill>
        <p:spPr>
          <a:xfrm>
            <a:off x="313900" y="2191825"/>
            <a:ext cx="11752176" cy="1742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2997C9"/>
            </a:gs>
            <a:gs pos="100000">
              <a:srgbClr val="002355"/>
            </a:gs>
          </a:gsLst>
          <a:lin ang="5040080" scaled="0"/>
        </a:gradFill>
        <a:effectLst/>
      </p:bgPr>
    </p:bg>
    <p:spTree>
      <p:nvGrpSpPr>
        <p:cNvPr id="1" name="Shape 449"/>
        <p:cNvGrpSpPr/>
        <p:nvPr/>
      </p:nvGrpSpPr>
      <p:grpSpPr>
        <a:xfrm>
          <a:off x="0" y="0"/>
          <a:ext cx="0" cy="0"/>
          <a:chOff x="0" y="0"/>
          <a:chExt cx="0" cy="0"/>
        </a:xfrm>
      </p:grpSpPr>
      <p:sp>
        <p:nvSpPr>
          <p:cNvPr id="450" name="Google Shape;450;p25"/>
          <p:cNvSpPr txBox="1">
            <a:spLocks noGrp="1"/>
          </p:cNvSpPr>
          <p:nvPr>
            <p:ph type="title"/>
          </p:nvPr>
        </p:nvSpPr>
        <p:spPr>
          <a:xfrm>
            <a:off x="1365525" y="307773"/>
            <a:ext cx="9906000" cy="103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Twentieth Century"/>
              <a:buNone/>
            </a:pPr>
            <a:r>
              <a:rPr lang="en-US"/>
              <a:t>Basic Summary of Red Wine Data</a:t>
            </a:r>
            <a:endParaRPr sz="4000"/>
          </a:p>
        </p:txBody>
      </p:sp>
      <p:pic>
        <p:nvPicPr>
          <p:cNvPr id="451" name="Google Shape;451;p25"/>
          <p:cNvPicPr preferRelativeResize="0"/>
          <p:nvPr/>
        </p:nvPicPr>
        <p:blipFill>
          <a:blip r:embed="rId3">
            <a:alphaModFix/>
          </a:blip>
          <a:stretch>
            <a:fillRect/>
          </a:stretch>
        </p:blipFill>
        <p:spPr>
          <a:xfrm>
            <a:off x="1033175" y="1772775"/>
            <a:ext cx="10343525" cy="3102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2997C9"/>
            </a:gs>
            <a:gs pos="100000">
              <a:srgbClr val="002355"/>
            </a:gs>
          </a:gsLst>
          <a:lin ang="5040080" scaled="0"/>
        </a:gradFill>
        <a:effectLst/>
      </p:bgPr>
    </p:bg>
    <p:spTree>
      <p:nvGrpSpPr>
        <p:cNvPr id="1" name="Shape 455"/>
        <p:cNvGrpSpPr/>
        <p:nvPr/>
      </p:nvGrpSpPr>
      <p:grpSpPr>
        <a:xfrm>
          <a:off x="0" y="0"/>
          <a:ext cx="0" cy="0"/>
          <a:chOff x="0" y="0"/>
          <a:chExt cx="0" cy="0"/>
        </a:xfrm>
      </p:grpSpPr>
      <p:sp>
        <p:nvSpPr>
          <p:cNvPr id="456" name="Google Shape;456;p26"/>
          <p:cNvSpPr txBox="1">
            <a:spLocks noGrp="1"/>
          </p:cNvSpPr>
          <p:nvPr>
            <p:ph type="title"/>
          </p:nvPr>
        </p:nvSpPr>
        <p:spPr>
          <a:xfrm>
            <a:off x="1365525" y="307773"/>
            <a:ext cx="9906000" cy="103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Twentieth Century"/>
              <a:buNone/>
            </a:pPr>
            <a:r>
              <a:rPr lang="en-US"/>
              <a:t>Basic Summary of White Wine Data</a:t>
            </a:r>
            <a:endParaRPr sz="4000"/>
          </a:p>
        </p:txBody>
      </p:sp>
      <p:pic>
        <p:nvPicPr>
          <p:cNvPr id="457" name="Google Shape;457;p26"/>
          <p:cNvPicPr preferRelativeResize="0"/>
          <p:nvPr/>
        </p:nvPicPr>
        <p:blipFill>
          <a:blip r:embed="rId3">
            <a:alphaModFix/>
          </a:blip>
          <a:stretch>
            <a:fillRect/>
          </a:stretch>
        </p:blipFill>
        <p:spPr>
          <a:xfrm>
            <a:off x="750925" y="1539925"/>
            <a:ext cx="10865126" cy="345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61"/>
        <p:cNvGrpSpPr/>
        <p:nvPr/>
      </p:nvGrpSpPr>
      <p:grpSpPr>
        <a:xfrm>
          <a:off x="0" y="0"/>
          <a:ext cx="0" cy="0"/>
          <a:chOff x="0" y="0"/>
          <a:chExt cx="0" cy="0"/>
        </a:xfrm>
      </p:grpSpPr>
      <p:sp>
        <p:nvSpPr>
          <p:cNvPr id="462" name="Google Shape;462;p27"/>
          <p:cNvSpPr txBox="1">
            <a:spLocks noGrp="1"/>
          </p:cNvSpPr>
          <p:nvPr>
            <p:ph type="title"/>
          </p:nvPr>
        </p:nvSpPr>
        <p:spPr>
          <a:xfrm>
            <a:off x="1143000" y="48724"/>
            <a:ext cx="9906000" cy="714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Histogram Red Wine</a:t>
            </a:r>
            <a:endParaRPr/>
          </a:p>
        </p:txBody>
      </p:sp>
      <p:pic>
        <p:nvPicPr>
          <p:cNvPr id="463" name="Google Shape;463;p27"/>
          <p:cNvPicPr preferRelativeResize="0"/>
          <p:nvPr/>
        </p:nvPicPr>
        <p:blipFill>
          <a:blip r:embed="rId3">
            <a:alphaModFix/>
          </a:blip>
          <a:stretch>
            <a:fillRect/>
          </a:stretch>
        </p:blipFill>
        <p:spPr>
          <a:xfrm>
            <a:off x="1581000" y="762725"/>
            <a:ext cx="9449426" cy="5871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67"/>
        <p:cNvGrpSpPr/>
        <p:nvPr/>
      </p:nvGrpSpPr>
      <p:grpSpPr>
        <a:xfrm>
          <a:off x="0" y="0"/>
          <a:ext cx="0" cy="0"/>
          <a:chOff x="0" y="0"/>
          <a:chExt cx="0" cy="0"/>
        </a:xfrm>
      </p:grpSpPr>
      <p:sp>
        <p:nvSpPr>
          <p:cNvPr id="468" name="Google Shape;468;p28"/>
          <p:cNvSpPr txBox="1">
            <a:spLocks noGrp="1"/>
          </p:cNvSpPr>
          <p:nvPr>
            <p:ph type="title"/>
          </p:nvPr>
        </p:nvSpPr>
        <p:spPr>
          <a:xfrm>
            <a:off x="1141400" y="115999"/>
            <a:ext cx="9906000" cy="691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Histogram White Wine</a:t>
            </a:r>
            <a:endParaRPr/>
          </a:p>
        </p:txBody>
      </p:sp>
      <p:pic>
        <p:nvPicPr>
          <p:cNvPr id="469" name="Google Shape;469;p28"/>
          <p:cNvPicPr preferRelativeResize="0"/>
          <p:nvPr/>
        </p:nvPicPr>
        <p:blipFill>
          <a:blip r:embed="rId3">
            <a:alphaModFix/>
          </a:blip>
          <a:stretch>
            <a:fillRect/>
          </a:stretch>
        </p:blipFill>
        <p:spPr>
          <a:xfrm>
            <a:off x="1761132" y="807500"/>
            <a:ext cx="9279342" cy="5872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2997C9"/>
            </a:gs>
            <a:gs pos="100000">
              <a:srgbClr val="002355"/>
            </a:gs>
          </a:gsLst>
          <a:lin ang="5040080" scaled="0"/>
        </a:gradFill>
        <a:effectLst/>
      </p:bgPr>
    </p:bg>
    <p:spTree>
      <p:nvGrpSpPr>
        <p:cNvPr id="1" name="Shape 473"/>
        <p:cNvGrpSpPr/>
        <p:nvPr/>
      </p:nvGrpSpPr>
      <p:grpSpPr>
        <a:xfrm>
          <a:off x="0" y="0"/>
          <a:ext cx="0" cy="0"/>
          <a:chOff x="0" y="0"/>
          <a:chExt cx="0" cy="0"/>
        </a:xfrm>
      </p:grpSpPr>
      <p:sp>
        <p:nvSpPr>
          <p:cNvPr id="474" name="Google Shape;474;p29"/>
          <p:cNvSpPr txBox="1">
            <a:spLocks noGrp="1"/>
          </p:cNvSpPr>
          <p:nvPr>
            <p:ph type="title"/>
          </p:nvPr>
        </p:nvSpPr>
        <p:spPr>
          <a:xfrm>
            <a:off x="1455200" y="112800"/>
            <a:ext cx="9906000" cy="1006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Twentieth Century"/>
              <a:buNone/>
            </a:pPr>
            <a:r>
              <a:rPr lang="en-US"/>
              <a:t>Box Plot of the Red Wine Data</a:t>
            </a:r>
            <a:endParaRPr sz="4000"/>
          </a:p>
        </p:txBody>
      </p:sp>
      <p:pic>
        <p:nvPicPr>
          <p:cNvPr id="475" name="Google Shape;475;p29"/>
          <p:cNvPicPr preferRelativeResize="0"/>
          <p:nvPr/>
        </p:nvPicPr>
        <p:blipFill>
          <a:blip r:embed="rId3">
            <a:alphaModFix/>
          </a:blip>
          <a:stretch>
            <a:fillRect/>
          </a:stretch>
        </p:blipFill>
        <p:spPr>
          <a:xfrm>
            <a:off x="1630675" y="1029350"/>
            <a:ext cx="8930650" cy="5493200"/>
          </a:xfrm>
          <a:prstGeom prst="rect">
            <a:avLst/>
          </a:prstGeom>
          <a:noFill/>
          <a:ln>
            <a:noFill/>
          </a:ln>
        </p:spPr>
      </p:pic>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703</Words>
  <Application>Microsoft Office PowerPoint</Application>
  <PresentationFormat>Widescreen</PresentationFormat>
  <Paragraphs>104</Paragraphs>
  <Slides>22</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Courier New</vt:lpstr>
      <vt:lpstr>Times New Roman</vt:lpstr>
      <vt:lpstr>Twentieth Century</vt:lpstr>
      <vt:lpstr>Circuit</vt:lpstr>
      <vt:lpstr>Circuit</vt:lpstr>
      <vt:lpstr>Wine Quality Analysis</vt:lpstr>
      <vt:lpstr>Goals</vt:lpstr>
      <vt:lpstr>Data Set Chosen</vt:lpstr>
      <vt:lpstr>Sample of Data</vt:lpstr>
      <vt:lpstr>Basic Summary of Red Wine Data</vt:lpstr>
      <vt:lpstr>Basic Summary of White Wine Data</vt:lpstr>
      <vt:lpstr>Histogram Red Wine</vt:lpstr>
      <vt:lpstr>Histogram White Wine</vt:lpstr>
      <vt:lpstr>Box Plot of the Red Wine Data</vt:lpstr>
      <vt:lpstr>Box Plot of the White Wine Data</vt:lpstr>
      <vt:lpstr>Correlations (Red Wine)</vt:lpstr>
      <vt:lpstr>Correlations   (White Wine)</vt:lpstr>
      <vt:lpstr>Linear Modeling for Red Wine</vt:lpstr>
      <vt:lpstr>Random  Forest  for Red Wine</vt:lpstr>
      <vt:lpstr>SVM for Red Wine</vt:lpstr>
      <vt:lpstr>PowerPoint Presentation</vt:lpstr>
      <vt:lpstr>Linear Modeling for White Wine</vt:lpstr>
      <vt:lpstr>Random  Forest for  White Wine</vt:lpstr>
      <vt:lpstr>KSVM for  White Wine</vt:lpstr>
      <vt:lpstr>PowerPoint Presentation</vt:lpstr>
      <vt:lpstr>Limitations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Analysis</dc:title>
  <cp:lastModifiedBy>Gilbert Guyah</cp:lastModifiedBy>
  <cp:revision>2</cp:revision>
  <dcterms:modified xsi:type="dcterms:W3CDTF">2020-03-25T02:28:30Z</dcterms:modified>
</cp:coreProperties>
</file>