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56" r:id="rId2"/>
    <p:sldId id="363" r:id="rId3"/>
    <p:sldId id="364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65" r:id="rId12"/>
    <p:sldId id="380" r:id="rId13"/>
    <p:sldId id="381" r:id="rId14"/>
    <p:sldId id="376" r:id="rId15"/>
    <p:sldId id="373" r:id="rId16"/>
    <p:sldId id="374" r:id="rId17"/>
    <p:sldId id="375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821" y="67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0000"/>
                </a:schemeClr>
              </a:gs>
              <a:gs pos="100000">
                <a:schemeClr val="accent1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052" name="组合 7"/>
          <p:cNvGrpSpPr/>
          <p:nvPr/>
        </p:nvGrpSpPr>
        <p:grpSpPr>
          <a:xfrm>
            <a:off x="4179888" y="2090738"/>
            <a:ext cx="784225" cy="1338262"/>
            <a:chOff x="5457371" y="1375772"/>
            <a:chExt cx="1277257" cy="2180413"/>
          </a:xfrm>
        </p:grpSpPr>
        <p:sp>
          <p:nvSpPr>
            <p:cNvPr id="9" name="矩形 8"/>
            <p:cNvSpPr/>
            <p:nvPr/>
          </p:nvSpPr>
          <p:spPr>
            <a:xfrm rot="2700000">
              <a:off x="5457366" y="1375767"/>
              <a:ext cx="1277257" cy="127725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0000">
              <a:off x="5457366" y="2278923"/>
              <a:ext cx="1277257" cy="127725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3691291"/>
            <a:ext cx="7543800" cy="1029891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100" y="4790238"/>
            <a:ext cx="7543800" cy="48499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E40098C8-29ED-4327-8EA3-85D1877F0A38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6B5E8BE-7983-4796-9CD2-272B176B7D21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1270907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3076" name="组合 7"/>
          <p:cNvGrpSpPr/>
          <p:nvPr/>
        </p:nvGrpSpPr>
        <p:grpSpPr>
          <a:xfrm>
            <a:off x="1146175" y="3200400"/>
            <a:ext cx="1273175" cy="1171575"/>
            <a:chOff x="932778" y="3573819"/>
            <a:chExt cx="1457325" cy="1343025"/>
          </a:xfrm>
        </p:grpSpPr>
        <p:sp>
          <p:nvSpPr>
            <p:cNvPr id="9" name="矩形 8"/>
            <p:cNvSpPr/>
            <p:nvPr/>
          </p:nvSpPr>
          <p:spPr>
            <a:xfrm>
              <a:off x="932778" y="3573819"/>
              <a:ext cx="666750" cy="571500"/>
            </a:xfrm>
            <a:prstGeom prst="rect">
              <a:avLst/>
            </a:prstGeom>
            <a:noFill/>
            <a:ln w="19050">
              <a:solidFill>
                <a:schemeClr val="accent4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253" y="3888144"/>
              <a:ext cx="1085850" cy="1028700"/>
            </a:xfrm>
            <a:prstGeom prst="rect">
              <a:avLst/>
            </a:prstGeom>
            <a:noFill/>
            <a:ln w="19050">
              <a:solidFill>
                <a:schemeClr val="accent4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algn="ctr"/>
              <a:endParaRPr lang="zh-CN" altLang="en-US" sz="13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78605" y="2912135"/>
            <a:ext cx="5767618" cy="900247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2978604" y="3886200"/>
            <a:ext cx="5767618" cy="401648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3886200" cy="326350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2191079"/>
            <a:ext cx="3655181" cy="617934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856284"/>
            <a:ext cx="3655181" cy="2643213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2191079"/>
            <a:ext cx="3673182" cy="617934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856284"/>
            <a:ext cx="3673182" cy="2643213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93888"/>
            <a:ext cx="9144000" cy="307181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6672263" y="1392238"/>
            <a:ext cx="2012950" cy="20129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6669088" y="3451225"/>
            <a:ext cx="1995488" cy="199548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62150" y="2682820"/>
            <a:ext cx="4752975" cy="1398845"/>
          </a:xfrm>
        </p:spPr>
        <p:txBody>
          <a:bodyPr wrap="square">
            <a:normAutofit/>
          </a:bodyPr>
          <a:lstStyle>
            <a:lvl1pPr algn="ctr">
              <a:defRPr sz="96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120015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1200150"/>
            <a:ext cx="4627800" cy="405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40030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6200" y="1131094"/>
            <a:ext cx="819150" cy="435887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131094"/>
            <a:ext cx="6998970" cy="4358879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113188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2021/4/19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62451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2451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030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222726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130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dao.cc/app/e8d2ce81513616727cd851c8b3a32b7c52fadb39?simulator_type=device&amp;stick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2205"/>
            <a:ext cx="7886700" cy="993775"/>
          </a:xfrm>
        </p:spPr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组-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纸飞机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小程序项目需求分析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>
              <a:sym typeface="+mn-ea"/>
            </a:endParaRPr>
          </a:p>
          <a:p>
            <a:pPr marL="0" indent="0" algn="ctr">
              <a:buNone/>
            </a:pPr>
            <a:endParaRPr lang="zh-CN" altLang="en-US">
              <a:sym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组长：严耀宇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组员：陈为靖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江任隽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温佳超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张俊鸿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钟宏鸣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（6）泳道图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1988820"/>
            <a:ext cx="3862070" cy="470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功能需求和非功能需求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8398510" cy="377317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功能需求：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可通过学号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微信登录、定位授权打卡，签退后记录时长，个人记录可一键分享、利用日历图来展示打卡记录，符合要求可进行补签、根据相应的打卡记录进行月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学期排行榜的展示。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非功能需求：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支持本院所有学生进行签到打卡计时并分享，卡顿少，延迟低，数据不错乱。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功能具体描述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8398510" cy="451421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登录：以学号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微信登录，目前仅供本院学生使用，故无需注册，有记住账号的功能，密码加密显示，可通过授权小程序获取微信账户信息，可切换账号和自行修改密码。 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打卡签到：到达图书馆进行定位授权，可以开始签到打卡，打卡成功后自动进行打卡计时。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签退：签退后会自行结算打卡计时，但需要在离开图书馆前签退才能获取相应时长。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分享：一键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分享至朋友圈，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将打卡成果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以打卡海报的形式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晒到朋友圈，形成良性竞争。</a:t>
            </a: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功能具体描述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8398510" cy="35261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打卡记录：通过日历图展示个人打卡成果，可以清晰地看到自己每月到图书馆读书的缺勤情况。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补签：每月提供限定次数的补签机会，为错失全勤打卡的同学们提供弥补的机会。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打卡排行榜：统计打卡次数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学期排行榜的展示，更大的竞争范围促使更多人一起自律打卡。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原型展示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部分功能效果图：</a:t>
            </a: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910" y="5156835"/>
            <a:ext cx="70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打卡</a:t>
            </a: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544195"/>
            <a:ext cx="2100580" cy="4090670"/>
          </a:xfrm>
          <a:prstGeom prst="rect">
            <a:avLst/>
          </a:prstGeom>
          <a:noFill/>
          <a:effectLst>
            <a:softEdge rad="88900"/>
          </a:effectLst>
        </p:spPr>
      </p:pic>
      <p:sp>
        <p:nvSpPr>
          <p:cNvPr id="10" name="文本框 9"/>
          <p:cNvSpPr txBox="1"/>
          <p:nvPr/>
        </p:nvSpPr>
        <p:spPr>
          <a:xfrm>
            <a:off x="2771775" y="515683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定位授权</a:t>
            </a:r>
          </a:p>
        </p:txBody>
      </p:sp>
      <p:pic>
        <p:nvPicPr>
          <p:cNvPr id="1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544195"/>
            <a:ext cx="2186940" cy="4079875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3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725" y="548640"/>
            <a:ext cx="2122170" cy="408051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4" name="文本框 13"/>
          <p:cNvSpPr txBox="1"/>
          <p:nvPr/>
        </p:nvSpPr>
        <p:spPr>
          <a:xfrm>
            <a:off x="5076190" y="5121275"/>
            <a:ext cx="160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打卡分享</a:t>
            </a:r>
          </a:p>
        </p:txBody>
      </p:sp>
      <p:pic>
        <p:nvPicPr>
          <p:cNvPr id="16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70" y="548640"/>
            <a:ext cx="2101215" cy="4079240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4" name="文本框 3"/>
          <p:cNvSpPr txBox="1"/>
          <p:nvPr/>
        </p:nvSpPr>
        <p:spPr>
          <a:xfrm>
            <a:off x="7164070" y="5121275"/>
            <a:ext cx="160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打卡排行榜</a:t>
            </a:r>
          </a:p>
        </p:txBody>
      </p:sp>
      <p:sp>
        <p:nvSpPr>
          <p:cNvPr id="5" name="矩形 4"/>
          <p:cNvSpPr/>
          <p:nvPr/>
        </p:nvSpPr>
        <p:spPr>
          <a:xfrm>
            <a:off x="3373591" y="5753621"/>
            <a:ext cx="26212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hlinkClick r:id="rId6"/>
              </a:rPr>
              <a:t>点击展示完整原型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hlinkClick r:id="rId6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验收标准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28650" y="2227263"/>
          <a:ext cx="8331835" cy="371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微信、学号登录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账号密码登录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打卡功能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定位打卡、打卡计时、打卡分享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定位图书馆打卡、 打卡计时与分享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个人打卡记录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累计打卡天数、连续打卡天数、学习时长、打卡补签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个人打卡记录情况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打卡排行榜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月排行榜、学期排行榜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个人排行榜排名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未来预期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>
                <a:solidFill>
                  <a:srgbClr val="24292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和图书馆合作，并给予用户良好的体验，让更多的非用户自然地成为用户。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在此基础上继续实现我们团队未来期望的功能</a:t>
            </a:r>
          </a:p>
          <a:p>
            <a:pPr marL="0" algn="l" fontAlgn="auto"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如：设置打卡积分，可通过积分兑换奖励、排行榜前列的用户可获取特殊成就和奖励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5816" y="2636912"/>
            <a:ext cx="488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24268"/>
            <a:ext cx="7886700" cy="993775"/>
          </a:xfrm>
        </p:spPr>
        <p:txBody>
          <a:bodyPr/>
          <a:lstStyle/>
          <a:p>
            <a:r>
              <a:rPr lang="zh-CN" alt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开发团队：计算机系 2018 级 "教练喊我们去搬砖"</a:t>
            </a:r>
            <a:endParaRPr lang="zh-CN" altLang="en-US" sz="2400"/>
          </a:p>
        </p:txBody>
      </p:sp>
      <p:pic>
        <p:nvPicPr>
          <p:cNvPr id="41985" name="图片 4" descr="upload_52597555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32330"/>
            <a:ext cx="7754620" cy="453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844165" y="620395"/>
            <a:ext cx="3293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团队概述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sz="3200" b="1">
                <a:solidFill>
                  <a:srgbClr val="24292E"/>
                </a:solidFill>
                <a:latin typeface="+mn-lt"/>
                <a:ea typeface="微软雅黑" panose="020B0503020204020204" charset="-122"/>
                <a:sym typeface="+mn-ea"/>
              </a:rPr>
              <a:t>项目概述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7886700" cy="359283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产品背景：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以校内学生为受众群体，设计的一款提供学生在馆打卡服务的微信小程序。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产品功能：</a:t>
            </a: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登录、用户定位签到、统计打卡记录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签退后计时等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、打卡记录分享、补签、打卡排行榜。可通过UML图形设计大致了解一下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UML图形设计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7580"/>
            <a:ext cx="7886700" cy="3592830"/>
          </a:xfrm>
        </p:spPr>
        <p:txBody>
          <a:bodyPr/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（1）用例图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（2）顺序图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（3）状态图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（4）类图   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（5）活动图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（6）泳道图</a:t>
            </a:r>
            <a:endParaRPr lang="zh-CN" noProof="1">
              <a:solidFill>
                <a:srgbClr val="24292E"/>
              </a:solidFill>
              <a:latin typeface="+mn-lt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（1）用例图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" name="图片 3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1916430"/>
            <a:ext cx="6717030" cy="475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（2）顺序图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" name="图片 3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2125980"/>
            <a:ext cx="6534785" cy="448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（3）状态图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" name="图片 3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1916430"/>
            <a:ext cx="6419215" cy="483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（4）类图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3" name="图片 3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1988820"/>
            <a:ext cx="6945630" cy="449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2400">
                <a:solidFill>
                  <a:srgbClr val="24292E"/>
                </a:solidFill>
                <a:ea typeface="微软雅黑" panose="020B0503020204020204" charset="-122"/>
                <a:sym typeface="+mn-ea"/>
              </a:rPr>
              <a:t>（5）活动图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片 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1988820"/>
            <a:ext cx="3882390" cy="467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2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2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786_1"/>
  <p:tag name="KSO_WM_TEMPLATE_CATEGORY" val="custom"/>
  <p:tag name="KSO_WM_TEMPLATE_INDEX" val="20184225"/>
  <p:tag name="KSO_WM_TEMPLATE_SUBCATEGORY" val="combine"/>
  <p:tag name="KSO_WM_TEMPLATE_THUMBS_INDEX" val="1、2、5、6、9、12、16、18、20、21、23、24、29、30、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e0f13f-7308-4d7e-8b70-b22ac24550ad}"/>
  <p:tag name="TABLE_ENDDRAG_ORIGIN_RECT" val="656*292"/>
  <p:tag name="TABLE_ENDDRAG_RECT" val="49*175*656*292"/>
</p:tagLst>
</file>

<file path=ppt/theme/theme1.xml><?xml version="1.0" encoding="utf-8"?>
<a:theme xmlns:a="http://schemas.openxmlformats.org/drawingml/2006/main" name="1_Office 主题">
  <a:themeElements>
    <a:clrScheme name="自定义 116">
      <a:dk1>
        <a:srgbClr val="000000"/>
      </a:dk1>
      <a:lt1>
        <a:srgbClr val="FFFFFF"/>
      </a:lt1>
      <a:dk2>
        <a:srgbClr val="1E83B9"/>
      </a:dk2>
      <a:lt2>
        <a:srgbClr val="35C5AE"/>
      </a:lt2>
      <a:accent1>
        <a:srgbClr val="35C5AE"/>
      </a:accent1>
      <a:accent2>
        <a:srgbClr val="1E83B9"/>
      </a:accent2>
      <a:accent3>
        <a:srgbClr val="A5A5A5"/>
      </a:accent3>
      <a:accent4>
        <a:srgbClr val="EAEAE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全屏显示(4:3)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Calibri</vt:lpstr>
      <vt:lpstr>1_Office 主题</vt:lpstr>
      <vt:lpstr>第14组-”纸飞机”小程序项目需求分析</vt:lpstr>
      <vt:lpstr>开发团队：计算机系 2018 级 "教练喊我们去搬砖"</vt:lpstr>
      <vt:lpstr>项目概述</vt:lpstr>
      <vt:lpstr>UML图形设计</vt:lpstr>
      <vt:lpstr>（1）用例图</vt:lpstr>
      <vt:lpstr>（2）顺序图</vt:lpstr>
      <vt:lpstr>（3）状态图</vt:lpstr>
      <vt:lpstr>（4）类图 </vt:lpstr>
      <vt:lpstr>（5）活动图</vt:lpstr>
      <vt:lpstr>（6）泳道图</vt:lpstr>
      <vt:lpstr>功能需求和非功能需求</vt:lpstr>
      <vt:lpstr>功能具体描述</vt:lpstr>
      <vt:lpstr>功能具体描述</vt:lpstr>
      <vt:lpstr>原型展示</vt:lpstr>
      <vt:lpstr>验收标准</vt:lpstr>
      <vt:lpstr>未来预期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第14组-图书馆打卡小程序项目需求分析</dc:title>
  <dc:creator>钟宏鸣</dc:creator>
  <cp:lastModifiedBy>yaoyu yan</cp:lastModifiedBy>
  <cp:revision>102</cp:revision>
  <dcterms:created xsi:type="dcterms:W3CDTF">2021-04-18T06:51:00Z</dcterms:created>
  <dcterms:modified xsi:type="dcterms:W3CDTF">2021-04-19T14:55:00Z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84F2F47F7A5A41929D5D2183FF419761</vt:lpwstr>
  </property>
</Properties>
</file>