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48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2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iagonal 4"/>
          <p:cNvSpPr/>
          <p:nvPr userDrawn="1"/>
        </p:nvSpPr>
        <p:spPr>
          <a:xfrm>
            <a:off x="-23283" y="1023939"/>
            <a:ext cx="12395201" cy="5514975"/>
          </a:xfrm>
          <a:prstGeom prst="round2DiagRect">
            <a:avLst/>
          </a:prstGeom>
          <a:noFill/>
          <a:ln>
            <a:solidFill>
              <a:srgbClr val="9C9E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fr-FR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701675"/>
            <a:ext cx="12192000" cy="5264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fr-FR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609601" y="600075"/>
            <a:ext cx="10378017" cy="1588"/>
          </a:xfrm>
          <a:prstGeom prst="line">
            <a:avLst/>
          </a:prstGeom>
          <a:ln w="6350" cap="flat" cmpd="sng" algn="ctr">
            <a:solidFill>
              <a:srgbClr val="9C9E9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9" descr="Mines ParisTech Logo RV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17" y="115888"/>
            <a:ext cx="7006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4000" y="50802"/>
            <a:ext cx="10363200" cy="497020"/>
          </a:xfrm>
        </p:spPr>
        <p:txBody>
          <a:bodyPr lIns="0" tIns="0" rIns="0" bIns="0" anchor="b">
            <a:noAutofit/>
          </a:bodyPr>
          <a:lstStyle>
            <a:lvl1pPr algn="l">
              <a:defRPr sz="3000">
                <a:solidFill>
                  <a:srgbClr val="005E9E"/>
                </a:solidFill>
                <a:latin typeface="Arial"/>
                <a:cs typeface="Arial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9184" y="702193"/>
            <a:ext cx="8136816" cy="212208"/>
          </a:xfrm>
        </p:spPr>
        <p:txBody>
          <a:bodyPr lIns="0" tIns="0" rIns="0" bIns="0" anchor="b">
            <a:noAutofit/>
          </a:bodyPr>
          <a:lstStyle>
            <a:lvl1pPr marL="271463" indent="-271463" algn="l">
              <a:buSzPct val="120000"/>
              <a:buFont typeface="Wingdings" charset="2"/>
              <a:buChar char=""/>
              <a:defRPr sz="1400">
                <a:solidFill>
                  <a:srgbClr val="005E9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696000" y="1440000"/>
            <a:ext cx="7680000" cy="4525963"/>
          </a:xfrm>
        </p:spPr>
        <p:txBody>
          <a:bodyPr lIns="0" tIns="0" rIns="0" bIns="0">
            <a:noAutofit/>
          </a:bodyPr>
          <a:lstStyle>
            <a:lvl1pPr marL="271463" indent="-271463">
              <a:buClr>
                <a:srgbClr val="005E9E"/>
              </a:buClr>
              <a:buSzPct val="100000"/>
              <a:buFont typeface="Lucida Grande"/>
              <a:buChar char="•"/>
              <a:defRPr sz="17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5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defRPr sz="15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defRPr sz="15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defRPr sz="15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9110133" y="6297614"/>
            <a:ext cx="2844800" cy="365125"/>
          </a:xfrm>
        </p:spPr>
        <p:txBody>
          <a:bodyPr lIns="0" tIns="0" rIns="0" bIns="0" anchor="b"/>
          <a:lstStyle>
            <a:lvl1pPr>
              <a:defRPr/>
            </a:lvl1pPr>
          </a:lstStyle>
          <a:p>
            <a:fld id="{2980B0B1-2945-46FF-AB1A-16D9925E15B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7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63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A5BB-9023-44BB-9399-B2F4803EA5A4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1E7B-B520-4274-88A9-0CA47E2D4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0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2654" t="11591" r="11161" b="12813"/>
          <a:stretch/>
        </p:blipFill>
        <p:spPr>
          <a:xfrm>
            <a:off x="5087153" y="244700"/>
            <a:ext cx="2215166" cy="21164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68212" y="2196844"/>
            <a:ext cx="265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Speech</a:t>
            </a:r>
            <a:r>
              <a:rPr lang="fr-FR" sz="3600" dirty="0" smtClean="0">
                <a:solidFill>
                  <a:schemeClr val="accent3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</a:t>
            </a:r>
            <a:endParaRPr lang="fr-FR" sz="3600" dirty="0">
              <a:solidFill>
                <a:schemeClr val="accent3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813696" y="2473843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30 Janvier 2014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Espace réservé du numéro de diapositiv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E07FBF-C75D-4359-A53E-585AE002B82E}" type="slidenum">
              <a:rPr lang="fr-FR" sz="1000">
                <a:solidFill>
                  <a:srgbClr val="898989"/>
                </a:solidFill>
              </a:rPr>
              <a:pPr eaLnBrk="1" hangingPunct="1"/>
              <a:t>2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7176" name="ZoneTexte 9"/>
          <p:cNvSpPr txBox="1">
            <a:spLocks noChangeArrowheads="1"/>
          </p:cNvSpPr>
          <p:nvPr/>
        </p:nvSpPr>
        <p:spPr bwMode="auto">
          <a:xfrm>
            <a:off x="9704389" y="3984626"/>
            <a:ext cx="8461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900" dirty="0">
                <a:solidFill>
                  <a:srgbClr val="FFFFFF"/>
                </a:solidFill>
                <a:latin typeface="Calibri" panose="020F0502020204030204" pitchFamily="34" charset="0"/>
              </a:rPr>
              <a:t>Légende de </a:t>
            </a:r>
            <a:br>
              <a:rPr lang="fr-FR" sz="9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sz="900" dirty="0">
                <a:solidFill>
                  <a:srgbClr val="FFFFFF"/>
                </a:solidFill>
                <a:latin typeface="Calibri" panose="020F0502020204030204" pitchFamily="34" charset="0"/>
              </a:rPr>
              <a:t>la photo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902299" y="3580327"/>
            <a:ext cx="63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6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685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Lucida Grande</vt:lpstr>
      <vt:lpstr>Lucida Sans Unicode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Goering</dc:creator>
  <cp:lastModifiedBy>Axel Goering</cp:lastModifiedBy>
  <cp:revision>4</cp:revision>
  <dcterms:created xsi:type="dcterms:W3CDTF">2014-01-09T09:04:52Z</dcterms:created>
  <dcterms:modified xsi:type="dcterms:W3CDTF">2014-01-09T09:31:47Z</dcterms:modified>
</cp:coreProperties>
</file>