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6" r:id="rId3"/>
    <p:sldId id="263" r:id="rId4"/>
    <p:sldId id="260" r:id="rId5"/>
    <p:sldId id="258" r:id="rId6"/>
    <p:sldId id="262" r:id="rId7"/>
    <p:sldId id="259" r:id="rId8"/>
    <p:sldId id="261" r:id="rId9"/>
    <p:sldId id="264" r:id="rId10"/>
    <p:sldId id="274" r:id="rId11"/>
    <p:sldId id="271" r:id="rId12"/>
    <p:sldId id="273" r:id="rId13"/>
    <p:sldId id="272" r:id="rId14"/>
    <p:sldId id="270"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497D49-D1C8-4493-BDF3-E80A6360F259}" type="datetimeFigureOut">
              <a:rPr lang="en-IN" smtClean="0"/>
              <a:t>25-11-2022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D1607C-6F85-4099-97F4-203B3932F908}" type="slidenum">
              <a:rPr lang="en-IN" smtClean="0"/>
              <a:t>‹#›</a:t>
            </a:fld>
            <a:endParaRPr lang="en-IN"/>
          </a:p>
        </p:txBody>
      </p:sp>
    </p:spTree>
    <p:extLst>
      <p:ext uri="{BB962C8B-B14F-4D97-AF65-F5344CB8AC3E}">
        <p14:creationId xmlns:p14="http://schemas.microsoft.com/office/powerpoint/2010/main" val="575352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C8FD6-C3F2-C495-6AA5-6523A3468E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7EB598-045C-43E0-8CBC-02D9A32E5F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3365B5-17B5-B916-D655-DAD1B6BBDC7C}"/>
              </a:ext>
            </a:extLst>
          </p:cNvPr>
          <p:cNvSpPr>
            <a:spLocks noGrp="1"/>
          </p:cNvSpPr>
          <p:nvPr>
            <p:ph type="dt" sz="half" idx="10"/>
          </p:nvPr>
        </p:nvSpPr>
        <p:spPr/>
        <p:txBody>
          <a:bodyPr/>
          <a:lstStyle/>
          <a:p>
            <a:fld id="{94E0AF7B-F5D4-43B4-B8C6-07A7E839E99D}" type="datetime7">
              <a:rPr lang="en-IN" smtClean="0"/>
              <a:t>Nov-22</a:t>
            </a:fld>
            <a:endParaRPr lang="en-IN"/>
          </a:p>
        </p:txBody>
      </p:sp>
      <p:sp>
        <p:nvSpPr>
          <p:cNvPr id="5" name="Footer Placeholder 4">
            <a:extLst>
              <a:ext uri="{FF2B5EF4-FFF2-40B4-BE49-F238E27FC236}">
                <a16:creationId xmlns:a16="http://schemas.microsoft.com/office/drawing/2014/main" id="{8FCDC459-CE9E-7417-5D1E-D714C11BDDB3}"/>
              </a:ext>
            </a:extLst>
          </p:cNvPr>
          <p:cNvSpPr>
            <a:spLocks noGrp="1"/>
          </p:cNvSpPr>
          <p:nvPr>
            <p:ph type="ftr" sz="quarter" idx="11"/>
          </p:nvPr>
        </p:nvSpPr>
        <p:spPr/>
        <p:txBody>
          <a:bodyPr/>
          <a:lstStyle/>
          <a:p>
            <a:r>
              <a:rPr lang="en-IN"/>
              <a:t>Shivashankar, Jr. Facilitator</a:t>
            </a:r>
          </a:p>
        </p:txBody>
      </p:sp>
      <p:sp>
        <p:nvSpPr>
          <p:cNvPr id="6" name="Slide Number Placeholder 5">
            <a:extLst>
              <a:ext uri="{FF2B5EF4-FFF2-40B4-BE49-F238E27FC236}">
                <a16:creationId xmlns:a16="http://schemas.microsoft.com/office/drawing/2014/main" id="{DB8123ED-8EE5-AD01-2836-B9AD7A241C41}"/>
              </a:ext>
            </a:extLst>
          </p:cNvPr>
          <p:cNvSpPr>
            <a:spLocks noGrp="1"/>
          </p:cNvSpPr>
          <p:nvPr>
            <p:ph type="sldNum" sz="quarter" idx="12"/>
          </p:nvPr>
        </p:nvSpPr>
        <p:spPr/>
        <p:txBody>
          <a:bodyPr/>
          <a:lstStyle/>
          <a:p>
            <a:fld id="{6D183179-0D21-46F8-8E30-2CEC9C20A3D6}" type="slidenum">
              <a:rPr lang="en-IN" smtClean="0"/>
              <a:t>‹#›</a:t>
            </a:fld>
            <a:endParaRPr lang="en-IN"/>
          </a:p>
        </p:txBody>
      </p:sp>
    </p:spTree>
    <p:extLst>
      <p:ext uri="{BB962C8B-B14F-4D97-AF65-F5344CB8AC3E}">
        <p14:creationId xmlns:p14="http://schemas.microsoft.com/office/powerpoint/2010/main" val="4016428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C5FDF-2565-060E-C0B2-F88184D28B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E8AFA6-0236-C420-A3DD-C1385A3AE8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23E10F-360B-20FF-050E-1379B62CC671}"/>
              </a:ext>
            </a:extLst>
          </p:cNvPr>
          <p:cNvSpPr>
            <a:spLocks noGrp="1"/>
          </p:cNvSpPr>
          <p:nvPr>
            <p:ph type="dt" sz="half" idx="10"/>
          </p:nvPr>
        </p:nvSpPr>
        <p:spPr/>
        <p:txBody>
          <a:bodyPr/>
          <a:lstStyle/>
          <a:p>
            <a:fld id="{8264908A-769A-4723-AB66-000185B61DAD}" type="datetime7">
              <a:rPr lang="en-IN" smtClean="0"/>
              <a:t>Nov-22</a:t>
            </a:fld>
            <a:endParaRPr lang="en-IN"/>
          </a:p>
        </p:txBody>
      </p:sp>
      <p:sp>
        <p:nvSpPr>
          <p:cNvPr id="5" name="Footer Placeholder 4">
            <a:extLst>
              <a:ext uri="{FF2B5EF4-FFF2-40B4-BE49-F238E27FC236}">
                <a16:creationId xmlns:a16="http://schemas.microsoft.com/office/drawing/2014/main" id="{C97F9E2E-5423-6717-DAFE-7412219EDCBD}"/>
              </a:ext>
            </a:extLst>
          </p:cNvPr>
          <p:cNvSpPr>
            <a:spLocks noGrp="1"/>
          </p:cNvSpPr>
          <p:nvPr>
            <p:ph type="ftr" sz="quarter" idx="11"/>
          </p:nvPr>
        </p:nvSpPr>
        <p:spPr/>
        <p:txBody>
          <a:bodyPr/>
          <a:lstStyle/>
          <a:p>
            <a:r>
              <a:rPr lang="en-IN"/>
              <a:t>Shivashankar, Jr. Facilitator</a:t>
            </a:r>
          </a:p>
        </p:txBody>
      </p:sp>
      <p:sp>
        <p:nvSpPr>
          <p:cNvPr id="6" name="Slide Number Placeholder 5">
            <a:extLst>
              <a:ext uri="{FF2B5EF4-FFF2-40B4-BE49-F238E27FC236}">
                <a16:creationId xmlns:a16="http://schemas.microsoft.com/office/drawing/2014/main" id="{D3321E8F-2F4F-FBEC-A7E6-C52095A15A10}"/>
              </a:ext>
            </a:extLst>
          </p:cNvPr>
          <p:cNvSpPr>
            <a:spLocks noGrp="1"/>
          </p:cNvSpPr>
          <p:nvPr>
            <p:ph type="sldNum" sz="quarter" idx="12"/>
          </p:nvPr>
        </p:nvSpPr>
        <p:spPr/>
        <p:txBody>
          <a:bodyPr/>
          <a:lstStyle/>
          <a:p>
            <a:fld id="{6D183179-0D21-46F8-8E30-2CEC9C20A3D6}" type="slidenum">
              <a:rPr lang="en-IN" smtClean="0"/>
              <a:t>‹#›</a:t>
            </a:fld>
            <a:endParaRPr lang="en-IN"/>
          </a:p>
        </p:txBody>
      </p:sp>
    </p:spTree>
    <p:extLst>
      <p:ext uri="{BB962C8B-B14F-4D97-AF65-F5344CB8AC3E}">
        <p14:creationId xmlns:p14="http://schemas.microsoft.com/office/powerpoint/2010/main" val="2670732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E541F9-D05D-7520-719B-AA47FFB0E0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3EA78E-F3E2-96F0-5C93-502607B637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87FB93-FC64-B307-9AA7-3EEEBDC272CE}"/>
              </a:ext>
            </a:extLst>
          </p:cNvPr>
          <p:cNvSpPr>
            <a:spLocks noGrp="1"/>
          </p:cNvSpPr>
          <p:nvPr>
            <p:ph type="dt" sz="half" idx="10"/>
          </p:nvPr>
        </p:nvSpPr>
        <p:spPr/>
        <p:txBody>
          <a:bodyPr/>
          <a:lstStyle/>
          <a:p>
            <a:fld id="{0D1F699D-013D-47FD-A1F3-D3D89120E86C}" type="datetime7">
              <a:rPr lang="en-IN" smtClean="0"/>
              <a:t>Nov-22</a:t>
            </a:fld>
            <a:endParaRPr lang="en-IN"/>
          </a:p>
        </p:txBody>
      </p:sp>
      <p:sp>
        <p:nvSpPr>
          <p:cNvPr id="5" name="Footer Placeholder 4">
            <a:extLst>
              <a:ext uri="{FF2B5EF4-FFF2-40B4-BE49-F238E27FC236}">
                <a16:creationId xmlns:a16="http://schemas.microsoft.com/office/drawing/2014/main" id="{23811A44-B7C1-CA84-2991-F1DB3B30C3DB}"/>
              </a:ext>
            </a:extLst>
          </p:cNvPr>
          <p:cNvSpPr>
            <a:spLocks noGrp="1"/>
          </p:cNvSpPr>
          <p:nvPr>
            <p:ph type="ftr" sz="quarter" idx="11"/>
          </p:nvPr>
        </p:nvSpPr>
        <p:spPr/>
        <p:txBody>
          <a:bodyPr/>
          <a:lstStyle/>
          <a:p>
            <a:r>
              <a:rPr lang="en-IN"/>
              <a:t>Shivashankar, Jr. Facilitator</a:t>
            </a:r>
          </a:p>
        </p:txBody>
      </p:sp>
      <p:sp>
        <p:nvSpPr>
          <p:cNvPr id="6" name="Slide Number Placeholder 5">
            <a:extLst>
              <a:ext uri="{FF2B5EF4-FFF2-40B4-BE49-F238E27FC236}">
                <a16:creationId xmlns:a16="http://schemas.microsoft.com/office/drawing/2014/main" id="{5E54D513-94A2-70E6-49B3-814C7A6ED7F2}"/>
              </a:ext>
            </a:extLst>
          </p:cNvPr>
          <p:cNvSpPr>
            <a:spLocks noGrp="1"/>
          </p:cNvSpPr>
          <p:nvPr>
            <p:ph type="sldNum" sz="quarter" idx="12"/>
          </p:nvPr>
        </p:nvSpPr>
        <p:spPr/>
        <p:txBody>
          <a:bodyPr/>
          <a:lstStyle/>
          <a:p>
            <a:fld id="{6D183179-0D21-46F8-8E30-2CEC9C20A3D6}" type="slidenum">
              <a:rPr lang="en-IN" smtClean="0"/>
              <a:t>‹#›</a:t>
            </a:fld>
            <a:endParaRPr lang="en-IN"/>
          </a:p>
        </p:txBody>
      </p:sp>
    </p:spTree>
    <p:extLst>
      <p:ext uri="{BB962C8B-B14F-4D97-AF65-F5344CB8AC3E}">
        <p14:creationId xmlns:p14="http://schemas.microsoft.com/office/powerpoint/2010/main" val="328538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1F0F0-EB06-862D-0175-563A4D7BF5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8C3B5B-13AE-8D9C-D85D-432B43E81D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055AC2-13F0-F59E-54A1-762760E73C41}"/>
              </a:ext>
            </a:extLst>
          </p:cNvPr>
          <p:cNvSpPr>
            <a:spLocks noGrp="1"/>
          </p:cNvSpPr>
          <p:nvPr>
            <p:ph type="dt" sz="half" idx="10"/>
          </p:nvPr>
        </p:nvSpPr>
        <p:spPr/>
        <p:txBody>
          <a:bodyPr/>
          <a:lstStyle/>
          <a:p>
            <a:fld id="{1D2FE937-2E99-4EB8-894D-434B0AACB32C}" type="datetime7">
              <a:rPr lang="en-IN" smtClean="0"/>
              <a:t>Nov-22</a:t>
            </a:fld>
            <a:endParaRPr lang="en-IN"/>
          </a:p>
        </p:txBody>
      </p:sp>
      <p:sp>
        <p:nvSpPr>
          <p:cNvPr id="5" name="Footer Placeholder 4">
            <a:extLst>
              <a:ext uri="{FF2B5EF4-FFF2-40B4-BE49-F238E27FC236}">
                <a16:creationId xmlns:a16="http://schemas.microsoft.com/office/drawing/2014/main" id="{B14DE691-1EAB-3676-9D8A-211AECEDABE1}"/>
              </a:ext>
            </a:extLst>
          </p:cNvPr>
          <p:cNvSpPr>
            <a:spLocks noGrp="1"/>
          </p:cNvSpPr>
          <p:nvPr>
            <p:ph type="ftr" sz="quarter" idx="11"/>
          </p:nvPr>
        </p:nvSpPr>
        <p:spPr/>
        <p:txBody>
          <a:bodyPr/>
          <a:lstStyle/>
          <a:p>
            <a:r>
              <a:rPr lang="en-IN"/>
              <a:t>Shivashankar, Jr. Facilitator</a:t>
            </a:r>
          </a:p>
        </p:txBody>
      </p:sp>
      <p:sp>
        <p:nvSpPr>
          <p:cNvPr id="6" name="Slide Number Placeholder 5">
            <a:extLst>
              <a:ext uri="{FF2B5EF4-FFF2-40B4-BE49-F238E27FC236}">
                <a16:creationId xmlns:a16="http://schemas.microsoft.com/office/drawing/2014/main" id="{B1597027-7816-E436-A5E6-81C46D6D5F4D}"/>
              </a:ext>
            </a:extLst>
          </p:cNvPr>
          <p:cNvSpPr>
            <a:spLocks noGrp="1"/>
          </p:cNvSpPr>
          <p:nvPr>
            <p:ph type="sldNum" sz="quarter" idx="12"/>
          </p:nvPr>
        </p:nvSpPr>
        <p:spPr/>
        <p:txBody>
          <a:bodyPr/>
          <a:lstStyle/>
          <a:p>
            <a:fld id="{6D183179-0D21-46F8-8E30-2CEC9C20A3D6}" type="slidenum">
              <a:rPr lang="en-IN" smtClean="0"/>
              <a:t>‹#›</a:t>
            </a:fld>
            <a:endParaRPr lang="en-IN"/>
          </a:p>
        </p:txBody>
      </p:sp>
    </p:spTree>
    <p:extLst>
      <p:ext uri="{BB962C8B-B14F-4D97-AF65-F5344CB8AC3E}">
        <p14:creationId xmlns:p14="http://schemas.microsoft.com/office/powerpoint/2010/main" val="1625574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C5969-5412-E36C-541A-9BB91746C8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5FC778-FFF9-5E76-0D84-E5EA5A201B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464DFD-32D9-4F09-C369-7FD63E0B452E}"/>
              </a:ext>
            </a:extLst>
          </p:cNvPr>
          <p:cNvSpPr>
            <a:spLocks noGrp="1"/>
          </p:cNvSpPr>
          <p:nvPr>
            <p:ph type="dt" sz="half" idx="10"/>
          </p:nvPr>
        </p:nvSpPr>
        <p:spPr/>
        <p:txBody>
          <a:bodyPr/>
          <a:lstStyle/>
          <a:p>
            <a:fld id="{E2622FC9-A670-4B8C-8245-BBBDFD60A01E}" type="datetime7">
              <a:rPr lang="en-IN" smtClean="0"/>
              <a:t>Nov-22</a:t>
            </a:fld>
            <a:endParaRPr lang="en-IN"/>
          </a:p>
        </p:txBody>
      </p:sp>
      <p:sp>
        <p:nvSpPr>
          <p:cNvPr id="5" name="Footer Placeholder 4">
            <a:extLst>
              <a:ext uri="{FF2B5EF4-FFF2-40B4-BE49-F238E27FC236}">
                <a16:creationId xmlns:a16="http://schemas.microsoft.com/office/drawing/2014/main" id="{D523F974-4716-6520-4E21-D9E9ADB5A02D}"/>
              </a:ext>
            </a:extLst>
          </p:cNvPr>
          <p:cNvSpPr>
            <a:spLocks noGrp="1"/>
          </p:cNvSpPr>
          <p:nvPr>
            <p:ph type="ftr" sz="quarter" idx="11"/>
          </p:nvPr>
        </p:nvSpPr>
        <p:spPr/>
        <p:txBody>
          <a:bodyPr/>
          <a:lstStyle/>
          <a:p>
            <a:r>
              <a:rPr lang="en-IN"/>
              <a:t>Shivashankar, Jr. Facilitator</a:t>
            </a:r>
          </a:p>
        </p:txBody>
      </p:sp>
      <p:sp>
        <p:nvSpPr>
          <p:cNvPr id="6" name="Slide Number Placeholder 5">
            <a:extLst>
              <a:ext uri="{FF2B5EF4-FFF2-40B4-BE49-F238E27FC236}">
                <a16:creationId xmlns:a16="http://schemas.microsoft.com/office/drawing/2014/main" id="{CD040552-B767-1EC7-04B1-6305BE6347A8}"/>
              </a:ext>
            </a:extLst>
          </p:cNvPr>
          <p:cNvSpPr>
            <a:spLocks noGrp="1"/>
          </p:cNvSpPr>
          <p:nvPr>
            <p:ph type="sldNum" sz="quarter" idx="12"/>
          </p:nvPr>
        </p:nvSpPr>
        <p:spPr/>
        <p:txBody>
          <a:bodyPr/>
          <a:lstStyle/>
          <a:p>
            <a:fld id="{6D183179-0D21-46F8-8E30-2CEC9C20A3D6}" type="slidenum">
              <a:rPr lang="en-IN" smtClean="0"/>
              <a:t>‹#›</a:t>
            </a:fld>
            <a:endParaRPr lang="en-IN"/>
          </a:p>
        </p:txBody>
      </p:sp>
    </p:spTree>
    <p:extLst>
      <p:ext uri="{BB962C8B-B14F-4D97-AF65-F5344CB8AC3E}">
        <p14:creationId xmlns:p14="http://schemas.microsoft.com/office/powerpoint/2010/main" val="475964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FD488-B044-E4F6-7AC4-7228E098BB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5B9DD0-2EE2-2E3F-6469-E53B402FF6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70F2DCD-01DA-31D8-5D4A-ED92FD1D99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ADFE52-F00E-FFD5-1F7F-AE82A4AF86CC}"/>
              </a:ext>
            </a:extLst>
          </p:cNvPr>
          <p:cNvSpPr>
            <a:spLocks noGrp="1"/>
          </p:cNvSpPr>
          <p:nvPr>
            <p:ph type="dt" sz="half" idx="10"/>
          </p:nvPr>
        </p:nvSpPr>
        <p:spPr/>
        <p:txBody>
          <a:bodyPr/>
          <a:lstStyle/>
          <a:p>
            <a:fld id="{D5959164-03A2-403A-9816-5A1321BF5F52}" type="datetime7">
              <a:rPr lang="en-IN" smtClean="0"/>
              <a:t>Nov-22</a:t>
            </a:fld>
            <a:endParaRPr lang="en-IN"/>
          </a:p>
        </p:txBody>
      </p:sp>
      <p:sp>
        <p:nvSpPr>
          <p:cNvPr id="6" name="Footer Placeholder 5">
            <a:extLst>
              <a:ext uri="{FF2B5EF4-FFF2-40B4-BE49-F238E27FC236}">
                <a16:creationId xmlns:a16="http://schemas.microsoft.com/office/drawing/2014/main" id="{01352223-FB5C-104F-CE73-77296DE1A49F}"/>
              </a:ext>
            </a:extLst>
          </p:cNvPr>
          <p:cNvSpPr>
            <a:spLocks noGrp="1"/>
          </p:cNvSpPr>
          <p:nvPr>
            <p:ph type="ftr" sz="quarter" idx="11"/>
          </p:nvPr>
        </p:nvSpPr>
        <p:spPr/>
        <p:txBody>
          <a:bodyPr/>
          <a:lstStyle/>
          <a:p>
            <a:r>
              <a:rPr lang="en-IN"/>
              <a:t>Shivashankar, Jr. Facilitator</a:t>
            </a:r>
          </a:p>
        </p:txBody>
      </p:sp>
      <p:sp>
        <p:nvSpPr>
          <p:cNvPr id="7" name="Slide Number Placeholder 6">
            <a:extLst>
              <a:ext uri="{FF2B5EF4-FFF2-40B4-BE49-F238E27FC236}">
                <a16:creationId xmlns:a16="http://schemas.microsoft.com/office/drawing/2014/main" id="{40300509-7B0B-E3FC-5B47-B4F233DC8B59}"/>
              </a:ext>
            </a:extLst>
          </p:cNvPr>
          <p:cNvSpPr>
            <a:spLocks noGrp="1"/>
          </p:cNvSpPr>
          <p:nvPr>
            <p:ph type="sldNum" sz="quarter" idx="12"/>
          </p:nvPr>
        </p:nvSpPr>
        <p:spPr/>
        <p:txBody>
          <a:bodyPr/>
          <a:lstStyle/>
          <a:p>
            <a:fld id="{6D183179-0D21-46F8-8E30-2CEC9C20A3D6}" type="slidenum">
              <a:rPr lang="en-IN" smtClean="0"/>
              <a:t>‹#›</a:t>
            </a:fld>
            <a:endParaRPr lang="en-IN"/>
          </a:p>
        </p:txBody>
      </p:sp>
    </p:spTree>
    <p:extLst>
      <p:ext uri="{BB962C8B-B14F-4D97-AF65-F5344CB8AC3E}">
        <p14:creationId xmlns:p14="http://schemas.microsoft.com/office/powerpoint/2010/main" val="274551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19DB-1E6B-DB8B-DB44-A1946FE291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801BDA-3FE3-1352-2E2B-223C89E099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2A90FB-E916-3C53-77D3-2D55ABB25C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E8974D-4868-D6E1-ABAB-585BE48019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9F8F29-0D01-9D4C-3D41-74AB04EE18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42C358-4D20-1815-881C-321F77FA5902}"/>
              </a:ext>
            </a:extLst>
          </p:cNvPr>
          <p:cNvSpPr>
            <a:spLocks noGrp="1"/>
          </p:cNvSpPr>
          <p:nvPr>
            <p:ph type="dt" sz="half" idx="10"/>
          </p:nvPr>
        </p:nvSpPr>
        <p:spPr/>
        <p:txBody>
          <a:bodyPr/>
          <a:lstStyle/>
          <a:p>
            <a:fld id="{D69C8A15-F79A-4C2B-A8C6-45D8AF83A7F7}" type="datetime7">
              <a:rPr lang="en-IN" smtClean="0"/>
              <a:t>Nov-22</a:t>
            </a:fld>
            <a:endParaRPr lang="en-IN"/>
          </a:p>
        </p:txBody>
      </p:sp>
      <p:sp>
        <p:nvSpPr>
          <p:cNvPr id="8" name="Footer Placeholder 7">
            <a:extLst>
              <a:ext uri="{FF2B5EF4-FFF2-40B4-BE49-F238E27FC236}">
                <a16:creationId xmlns:a16="http://schemas.microsoft.com/office/drawing/2014/main" id="{3430040C-DD83-5EC9-F453-821E66BC3810}"/>
              </a:ext>
            </a:extLst>
          </p:cNvPr>
          <p:cNvSpPr>
            <a:spLocks noGrp="1"/>
          </p:cNvSpPr>
          <p:nvPr>
            <p:ph type="ftr" sz="quarter" idx="11"/>
          </p:nvPr>
        </p:nvSpPr>
        <p:spPr/>
        <p:txBody>
          <a:bodyPr/>
          <a:lstStyle/>
          <a:p>
            <a:r>
              <a:rPr lang="en-IN"/>
              <a:t>Shivashankar, Jr. Facilitator</a:t>
            </a:r>
          </a:p>
        </p:txBody>
      </p:sp>
      <p:sp>
        <p:nvSpPr>
          <p:cNvPr id="9" name="Slide Number Placeholder 8">
            <a:extLst>
              <a:ext uri="{FF2B5EF4-FFF2-40B4-BE49-F238E27FC236}">
                <a16:creationId xmlns:a16="http://schemas.microsoft.com/office/drawing/2014/main" id="{6FDE4211-489D-1D4A-3D4A-ABDB6DAAED3A}"/>
              </a:ext>
            </a:extLst>
          </p:cNvPr>
          <p:cNvSpPr>
            <a:spLocks noGrp="1"/>
          </p:cNvSpPr>
          <p:nvPr>
            <p:ph type="sldNum" sz="quarter" idx="12"/>
          </p:nvPr>
        </p:nvSpPr>
        <p:spPr/>
        <p:txBody>
          <a:bodyPr/>
          <a:lstStyle/>
          <a:p>
            <a:fld id="{6D183179-0D21-46F8-8E30-2CEC9C20A3D6}" type="slidenum">
              <a:rPr lang="en-IN" smtClean="0"/>
              <a:t>‹#›</a:t>
            </a:fld>
            <a:endParaRPr lang="en-IN"/>
          </a:p>
        </p:txBody>
      </p:sp>
    </p:spTree>
    <p:extLst>
      <p:ext uri="{BB962C8B-B14F-4D97-AF65-F5344CB8AC3E}">
        <p14:creationId xmlns:p14="http://schemas.microsoft.com/office/powerpoint/2010/main" val="354167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5DC36-B665-6132-0878-3F292E1BC6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22BE3F-DB6F-2A92-6F47-D79AAB7E3744}"/>
              </a:ext>
            </a:extLst>
          </p:cNvPr>
          <p:cNvSpPr>
            <a:spLocks noGrp="1"/>
          </p:cNvSpPr>
          <p:nvPr>
            <p:ph type="dt" sz="half" idx="10"/>
          </p:nvPr>
        </p:nvSpPr>
        <p:spPr/>
        <p:txBody>
          <a:bodyPr/>
          <a:lstStyle/>
          <a:p>
            <a:fld id="{98A5766C-666A-4734-B605-FEC2BF87717F}" type="datetime7">
              <a:rPr lang="en-IN" smtClean="0"/>
              <a:t>Nov-22</a:t>
            </a:fld>
            <a:endParaRPr lang="en-IN"/>
          </a:p>
        </p:txBody>
      </p:sp>
      <p:sp>
        <p:nvSpPr>
          <p:cNvPr id="4" name="Footer Placeholder 3">
            <a:extLst>
              <a:ext uri="{FF2B5EF4-FFF2-40B4-BE49-F238E27FC236}">
                <a16:creationId xmlns:a16="http://schemas.microsoft.com/office/drawing/2014/main" id="{A3032149-75EF-B6C9-C44C-4FF0CCAA6C11}"/>
              </a:ext>
            </a:extLst>
          </p:cNvPr>
          <p:cNvSpPr>
            <a:spLocks noGrp="1"/>
          </p:cNvSpPr>
          <p:nvPr>
            <p:ph type="ftr" sz="quarter" idx="11"/>
          </p:nvPr>
        </p:nvSpPr>
        <p:spPr/>
        <p:txBody>
          <a:bodyPr/>
          <a:lstStyle/>
          <a:p>
            <a:r>
              <a:rPr lang="en-IN"/>
              <a:t>Shivashankar, Jr. Facilitator</a:t>
            </a:r>
          </a:p>
        </p:txBody>
      </p:sp>
      <p:sp>
        <p:nvSpPr>
          <p:cNvPr id="5" name="Slide Number Placeholder 4">
            <a:extLst>
              <a:ext uri="{FF2B5EF4-FFF2-40B4-BE49-F238E27FC236}">
                <a16:creationId xmlns:a16="http://schemas.microsoft.com/office/drawing/2014/main" id="{8EAF336F-436D-591E-E2B4-A14B0657C380}"/>
              </a:ext>
            </a:extLst>
          </p:cNvPr>
          <p:cNvSpPr>
            <a:spLocks noGrp="1"/>
          </p:cNvSpPr>
          <p:nvPr>
            <p:ph type="sldNum" sz="quarter" idx="12"/>
          </p:nvPr>
        </p:nvSpPr>
        <p:spPr/>
        <p:txBody>
          <a:bodyPr/>
          <a:lstStyle/>
          <a:p>
            <a:fld id="{6D183179-0D21-46F8-8E30-2CEC9C20A3D6}" type="slidenum">
              <a:rPr lang="en-IN" smtClean="0"/>
              <a:t>‹#›</a:t>
            </a:fld>
            <a:endParaRPr lang="en-IN"/>
          </a:p>
        </p:txBody>
      </p:sp>
    </p:spTree>
    <p:extLst>
      <p:ext uri="{BB962C8B-B14F-4D97-AF65-F5344CB8AC3E}">
        <p14:creationId xmlns:p14="http://schemas.microsoft.com/office/powerpoint/2010/main" val="3287379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C88BB6-CE89-6B5C-459C-43D44269CAE4}"/>
              </a:ext>
            </a:extLst>
          </p:cNvPr>
          <p:cNvSpPr>
            <a:spLocks noGrp="1"/>
          </p:cNvSpPr>
          <p:nvPr>
            <p:ph type="dt" sz="half" idx="10"/>
          </p:nvPr>
        </p:nvSpPr>
        <p:spPr/>
        <p:txBody>
          <a:bodyPr/>
          <a:lstStyle/>
          <a:p>
            <a:fld id="{7AA21D73-0628-459E-9EFD-5AB53DE3B8F6}" type="datetime7">
              <a:rPr lang="en-IN" smtClean="0"/>
              <a:t>Nov-22</a:t>
            </a:fld>
            <a:endParaRPr lang="en-IN"/>
          </a:p>
        </p:txBody>
      </p:sp>
      <p:sp>
        <p:nvSpPr>
          <p:cNvPr id="3" name="Footer Placeholder 2">
            <a:extLst>
              <a:ext uri="{FF2B5EF4-FFF2-40B4-BE49-F238E27FC236}">
                <a16:creationId xmlns:a16="http://schemas.microsoft.com/office/drawing/2014/main" id="{1E1FF768-3A3C-9FA6-750D-F4DEFF0E3D75}"/>
              </a:ext>
            </a:extLst>
          </p:cNvPr>
          <p:cNvSpPr>
            <a:spLocks noGrp="1"/>
          </p:cNvSpPr>
          <p:nvPr>
            <p:ph type="ftr" sz="quarter" idx="11"/>
          </p:nvPr>
        </p:nvSpPr>
        <p:spPr/>
        <p:txBody>
          <a:bodyPr/>
          <a:lstStyle/>
          <a:p>
            <a:r>
              <a:rPr lang="en-IN"/>
              <a:t>Shivashankar, Jr. Facilitator</a:t>
            </a:r>
          </a:p>
        </p:txBody>
      </p:sp>
      <p:sp>
        <p:nvSpPr>
          <p:cNvPr id="4" name="Slide Number Placeholder 3">
            <a:extLst>
              <a:ext uri="{FF2B5EF4-FFF2-40B4-BE49-F238E27FC236}">
                <a16:creationId xmlns:a16="http://schemas.microsoft.com/office/drawing/2014/main" id="{17490D07-80B9-7F87-5847-102444D215CD}"/>
              </a:ext>
            </a:extLst>
          </p:cNvPr>
          <p:cNvSpPr>
            <a:spLocks noGrp="1"/>
          </p:cNvSpPr>
          <p:nvPr>
            <p:ph type="sldNum" sz="quarter" idx="12"/>
          </p:nvPr>
        </p:nvSpPr>
        <p:spPr/>
        <p:txBody>
          <a:bodyPr/>
          <a:lstStyle/>
          <a:p>
            <a:fld id="{6D183179-0D21-46F8-8E30-2CEC9C20A3D6}" type="slidenum">
              <a:rPr lang="en-IN" smtClean="0"/>
              <a:t>‹#›</a:t>
            </a:fld>
            <a:endParaRPr lang="en-IN"/>
          </a:p>
        </p:txBody>
      </p:sp>
    </p:spTree>
    <p:extLst>
      <p:ext uri="{BB962C8B-B14F-4D97-AF65-F5344CB8AC3E}">
        <p14:creationId xmlns:p14="http://schemas.microsoft.com/office/powerpoint/2010/main" val="315410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A4CF4-D8E3-8AFC-56E9-929976F784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035829-4B48-D128-BC13-FF3502A6CF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0D9D2B-222C-7F30-0DAC-FB3001EC3B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F13DD2-1514-7F91-5E84-EE967A90A209}"/>
              </a:ext>
            </a:extLst>
          </p:cNvPr>
          <p:cNvSpPr>
            <a:spLocks noGrp="1"/>
          </p:cNvSpPr>
          <p:nvPr>
            <p:ph type="dt" sz="half" idx="10"/>
          </p:nvPr>
        </p:nvSpPr>
        <p:spPr/>
        <p:txBody>
          <a:bodyPr/>
          <a:lstStyle/>
          <a:p>
            <a:fld id="{7BAE62D0-DA3C-4387-9528-F39E4402B88B}" type="datetime7">
              <a:rPr lang="en-IN" smtClean="0"/>
              <a:t>Nov-22</a:t>
            </a:fld>
            <a:endParaRPr lang="en-IN"/>
          </a:p>
        </p:txBody>
      </p:sp>
      <p:sp>
        <p:nvSpPr>
          <p:cNvPr id="6" name="Footer Placeholder 5">
            <a:extLst>
              <a:ext uri="{FF2B5EF4-FFF2-40B4-BE49-F238E27FC236}">
                <a16:creationId xmlns:a16="http://schemas.microsoft.com/office/drawing/2014/main" id="{82C1EF8D-5138-0491-D5DA-758D19AA08EA}"/>
              </a:ext>
            </a:extLst>
          </p:cNvPr>
          <p:cNvSpPr>
            <a:spLocks noGrp="1"/>
          </p:cNvSpPr>
          <p:nvPr>
            <p:ph type="ftr" sz="quarter" idx="11"/>
          </p:nvPr>
        </p:nvSpPr>
        <p:spPr/>
        <p:txBody>
          <a:bodyPr/>
          <a:lstStyle/>
          <a:p>
            <a:r>
              <a:rPr lang="en-IN"/>
              <a:t>Shivashankar, Jr. Facilitator</a:t>
            </a:r>
          </a:p>
        </p:txBody>
      </p:sp>
      <p:sp>
        <p:nvSpPr>
          <p:cNvPr id="7" name="Slide Number Placeholder 6">
            <a:extLst>
              <a:ext uri="{FF2B5EF4-FFF2-40B4-BE49-F238E27FC236}">
                <a16:creationId xmlns:a16="http://schemas.microsoft.com/office/drawing/2014/main" id="{A609A08E-1900-43EC-2B78-51AF88DA4089}"/>
              </a:ext>
            </a:extLst>
          </p:cNvPr>
          <p:cNvSpPr>
            <a:spLocks noGrp="1"/>
          </p:cNvSpPr>
          <p:nvPr>
            <p:ph type="sldNum" sz="quarter" idx="12"/>
          </p:nvPr>
        </p:nvSpPr>
        <p:spPr/>
        <p:txBody>
          <a:bodyPr/>
          <a:lstStyle/>
          <a:p>
            <a:fld id="{6D183179-0D21-46F8-8E30-2CEC9C20A3D6}" type="slidenum">
              <a:rPr lang="en-IN" smtClean="0"/>
              <a:t>‹#›</a:t>
            </a:fld>
            <a:endParaRPr lang="en-IN"/>
          </a:p>
        </p:txBody>
      </p:sp>
    </p:spTree>
    <p:extLst>
      <p:ext uri="{BB962C8B-B14F-4D97-AF65-F5344CB8AC3E}">
        <p14:creationId xmlns:p14="http://schemas.microsoft.com/office/powerpoint/2010/main" val="1815619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5F5D9-34B5-D987-2BF0-FE49A67B1A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BD2AC7-34DD-8A11-393C-3D6A8DE7E3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FCD68D-E8D8-B066-A17F-7EA89D42EF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1ECE7A-3202-3B06-611D-A3C221E2D086}"/>
              </a:ext>
            </a:extLst>
          </p:cNvPr>
          <p:cNvSpPr>
            <a:spLocks noGrp="1"/>
          </p:cNvSpPr>
          <p:nvPr>
            <p:ph type="dt" sz="half" idx="10"/>
          </p:nvPr>
        </p:nvSpPr>
        <p:spPr/>
        <p:txBody>
          <a:bodyPr/>
          <a:lstStyle/>
          <a:p>
            <a:fld id="{404B7AA8-11F3-4DE1-9A16-B6A4067C554D}" type="datetime7">
              <a:rPr lang="en-IN" smtClean="0"/>
              <a:t>Nov-22</a:t>
            </a:fld>
            <a:endParaRPr lang="en-IN"/>
          </a:p>
        </p:txBody>
      </p:sp>
      <p:sp>
        <p:nvSpPr>
          <p:cNvPr id="6" name="Footer Placeholder 5">
            <a:extLst>
              <a:ext uri="{FF2B5EF4-FFF2-40B4-BE49-F238E27FC236}">
                <a16:creationId xmlns:a16="http://schemas.microsoft.com/office/drawing/2014/main" id="{0983154D-3FC9-BF7E-7D3F-3C956649BF43}"/>
              </a:ext>
            </a:extLst>
          </p:cNvPr>
          <p:cNvSpPr>
            <a:spLocks noGrp="1"/>
          </p:cNvSpPr>
          <p:nvPr>
            <p:ph type="ftr" sz="quarter" idx="11"/>
          </p:nvPr>
        </p:nvSpPr>
        <p:spPr/>
        <p:txBody>
          <a:bodyPr/>
          <a:lstStyle/>
          <a:p>
            <a:r>
              <a:rPr lang="en-IN"/>
              <a:t>Shivashankar, Jr. Facilitator</a:t>
            </a:r>
          </a:p>
        </p:txBody>
      </p:sp>
      <p:sp>
        <p:nvSpPr>
          <p:cNvPr id="7" name="Slide Number Placeholder 6">
            <a:extLst>
              <a:ext uri="{FF2B5EF4-FFF2-40B4-BE49-F238E27FC236}">
                <a16:creationId xmlns:a16="http://schemas.microsoft.com/office/drawing/2014/main" id="{7131DF81-A5A1-3BD6-8C52-938FAC5A7040}"/>
              </a:ext>
            </a:extLst>
          </p:cNvPr>
          <p:cNvSpPr>
            <a:spLocks noGrp="1"/>
          </p:cNvSpPr>
          <p:nvPr>
            <p:ph type="sldNum" sz="quarter" idx="12"/>
          </p:nvPr>
        </p:nvSpPr>
        <p:spPr/>
        <p:txBody>
          <a:bodyPr/>
          <a:lstStyle/>
          <a:p>
            <a:fld id="{6D183179-0D21-46F8-8E30-2CEC9C20A3D6}" type="slidenum">
              <a:rPr lang="en-IN" smtClean="0"/>
              <a:t>‹#›</a:t>
            </a:fld>
            <a:endParaRPr lang="en-IN"/>
          </a:p>
        </p:txBody>
      </p:sp>
    </p:spTree>
    <p:extLst>
      <p:ext uri="{BB962C8B-B14F-4D97-AF65-F5344CB8AC3E}">
        <p14:creationId xmlns:p14="http://schemas.microsoft.com/office/powerpoint/2010/main" val="3718912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C841B0-3734-1C0A-F2B8-6ACA5AAD84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EF18ED-A3BB-7805-CCFA-945E579DB3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DAA252-759E-0683-A34E-E0CEC702F1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42FFFE-8B44-4E3C-8F36-5600DC938FA9}" type="datetime7">
              <a:rPr lang="en-IN" smtClean="0"/>
              <a:t>Nov-22</a:t>
            </a:fld>
            <a:endParaRPr lang="en-IN"/>
          </a:p>
        </p:txBody>
      </p:sp>
      <p:sp>
        <p:nvSpPr>
          <p:cNvPr id="5" name="Footer Placeholder 4">
            <a:extLst>
              <a:ext uri="{FF2B5EF4-FFF2-40B4-BE49-F238E27FC236}">
                <a16:creationId xmlns:a16="http://schemas.microsoft.com/office/drawing/2014/main" id="{AA0FAF4D-730C-FCC5-B437-E7531E493D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Shivashankar, Jr. Facilitator</a:t>
            </a:r>
          </a:p>
        </p:txBody>
      </p:sp>
      <p:sp>
        <p:nvSpPr>
          <p:cNvPr id="6" name="Slide Number Placeholder 5">
            <a:extLst>
              <a:ext uri="{FF2B5EF4-FFF2-40B4-BE49-F238E27FC236}">
                <a16:creationId xmlns:a16="http://schemas.microsoft.com/office/drawing/2014/main" id="{50AB313F-DAEF-36D7-C6D5-435F83795E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83179-0D21-46F8-8E30-2CEC9C20A3D6}" type="slidenum">
              <a:rPr lang="en-IN" smtClean="0"/>
              <a:t>‹#›</a:t>
            </a:fld>
            <a:endParaRPr lang="en-IN"/>
          </a:p>
        </p:txBody>
      </p:sp>
    </p:spTree>
    <p:extLst>
      <p:ext uri="{BB962C8B-B14F-4D97-AF65-F5344CB8AC3E}">
        <p14:creationId xmlns:p14="http://schemas.microsoft.com/office/powerpoint/2010/main" val="3619103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D259F17-D8C1-29E5-27A2-B3DD621C577E}"/>
              </a:ext>
            </a:extLst>
          </p:cNvPr>
          <p:cNvSpPr>
            <a:spLocks noGrp="1"/>
          </p:cNvSpPr>
          <p:nvPr>
            <p:ph type="sldNum" sz="quarter" idx="12"/>
          </p:nvPr>
        </p:nvSpPr>
        <p:spPr/>
        <p:txBody>
          <a:bodyPr/>
          <a:lstStyle/>
          <a:p>
            <a:fld id="{AD95B6CC-A744-4386-8017-868E59F537A2}" type="slidenum">
              <a:rPr lang="en-IN" smtClean="0"/>
              <a:t>1</a:t>
            </a:fld>
            <a:endParaRPr lang="en-IN"/>
          </a:p>
        </p:txBody>
      </p:sp>
      <p:pic>
        <p:nvPicPr>
          <p:cNvPr id="1026" name="Picture 2" descr="Load Balancer | AWS Compute">
            <a:extLst>
              <a:ext uri="{FF2B5EF4-FFF2-40B4-BE49-F238E27FC236}">
                <a16:creationId xmlns:a16="http://schemas.microsoft.com/office/drawing/2014/main" id="{B72B1475-B908-84FA-D4CE-D072F314D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7354" y="1541478"/>
            <a:ext cx="1857290" cy="18875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15EC65F-5374-E55B-D730-131C453975B0}"/>
              </a:ext>
            </a:extLst>
          </p:cNvPr>
          <p:cNvSpPr txBox="1"/>
          <p:nvPr/>
        </p:nvSpPr>
        <p:spPr>
          <a:xfrm>
            <a:off x="3777576" y="4121667"/>
            <a:ext cx="4636847" cy="707886"/>
          </a:xfrm>
          <a:prstGeom prst="rect">
            <a:avLst/>
          </a:prstGeom>
          <a:noFill/>
        </p:spPr>
        <p:txBody>
          <a:bodyPr wrap="none" rtlCol="0">
            <a:spAutoFit/>
          </a:bodyPr>
          <a:lstStyle/>
          <a:p>
            <a:r>
              <a:rPr lang="en-IN" sz="4000" b="1" dirty="0">
                <a:solidFill>
                  <a:schemeClr val="accent1"/>
                </a:solidFill>
              </a:rPr>
              <a:t>Elastic Load Balancer</a:t>
            </a:r>
          </a:p>
        </p:txBody>
      </p:sp>
      <p:sp>
        <p:nvSpPr>
          <p:cNvPr id="3" name="Date Placeholder 2">
            <a:extLst>
              <a:ext uri="{FF2B5EF4-FFF2-40B4-BE49-F238E27FC236}">
                <a16:creationId xmlns:a16="http://schemas.microsoft.com/office/drawing/2014/main" id="{499D937D-30FF-88F0-A42F-10942F87A895}"/>
              </a:ext>
            </a:extLst>
          </p:cNvPr>
          <p:cNvSpPr>
            <a:spLocks noGrp="1"/>
          </p:cNvSpPr>
          <p:nvPr>
            <p:ph type="dt" sz="half" idx="10"/>
          </p:nvPr>
        </p:nvSpPr>
        <p:spPr/>
        <p:txBody>
          <a:bodyPr/>
          <a:lstStyle/>
          <a:p>
            <a:fld id="{E6182596-5008-4D74-9745-2B1A1645E85C}" type="datetime7">
              <a:rPr lang="en-IN" smtClean="0"/>
              <a:t>Nov-22</a:t>
            </a:fld>
            <a:endParaRPr lang="en-IN"/>
          </a:p>
        </p:txBody>
      </p:sp>
      <p:sp>
        <p:nvSpPr>
          <p:cNvPr id="4" name="Footer Placeholder 3">
            <a:extLst>
              <a:ext uri="{FF2B5EF4-FFF2-40B4-BE49-F238E27FC236}">
                <a16:creationId xmlns:a16="http://schemas.microsoft.com/office/drawing/2014/main" id="{EC010A6D-63B6-D58B-A284-7E3B3D8B3663}"/>
              </a:ext>
            </a:extLst>
          </p:cNvPr>
          <p:cNvSpPr>
            <a:spLocks noGrp="1"/>
          </p:cNvSpPr>
          <p:nvPr>
            <p:ph type="ftr" sz="quarter" idx="11"/>
          </p:nvPr>
        </p:nvSpPr>
        <p:spPr/>
        <p:txBody>
          <a:bodyPr/>
          <a:lstStyle/>
          <a:p>
            <a:r>
              <a:rPr lang="en-IN"/>
              <a:t>Shivashankar, Jr. Facilitator</a:t>
            </a:r>
          </a:p>
        </p:txBody>
      </p:sp>
    </p:spTree>
    <p:extLst>
      <p:ext uri="{BB962C8B-B14F-4D97-AF65-F5344CB8AC3E}">
        <p14:creationId xmlns:p14="http://schemas.microsoft.com/office/powerpoint/2010/main" val="120461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918F46-A527-C386-E0D4-CAD6E9CF0325}"/>
              </a:ext>
            </a:extLst>
          </p:cNvPr>
          <p:cNvSpPr>
            <a:spLocks noGrp="1"/>
          </p:cNvSpPr>
          <p:nvPr>
            <p:ph type="sldNum" sz="quarter" idx="12"/>
          </p:nvPr>
        </p:nvSpPr>
        <p:spPr/>
        <p:txBody>
          <a:bodyPr/>
          <a:lstStyle/>
          <a:p>
            <a:fld id="{6D183179-0D21-46F8-8E30-2CEC9C20A3D6}" type="slidenum">
              <a:rPr lang="en-IN" smtClean="0"/>
              <a:t>10</a:t>
            </a:fld>
            <a:endParaRPr lang="en-IN"/>
          </a:p>
        </p:txBody>
      </p:sp>
      <p:pic>
        <p:nvPicPr>
          <p:cNvPr id="3" name="Picture 2">
            <a:extLst>
              <a:ext uri="{FF2B5EF4-FFF2-40B4-BE49-F238E27FC236}">
                <a16:creationId xmlns:a16="http://schemas.microsoft.com/office/drawing/2014/main" id="{12E2FB15-042D-65D9-7DE1-63ADAD30F7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57013"/>
            <a:ext cx="10515600" cy="5299337"/>
          </a:xfrm>
          <a:prstGeom prst="rect">
            <a:avLst/>
          </a:prstGeom>
        </p:spPr>
      </p:pic>
      <p:sp>
        <p:nvSpPr>
          <p:cNvPr id="5" name="TextBox 4">
            <a:extLst>
              <a:ext uri="{FF2B5EF4-FFF2-40B4-BE49-F238E27FC236}">
                <a16:creationId xmlns:a16="http://schemas.microsoft.com/office/drawing/2014/main" id="{316EBB0A-A1C9-828D-D8A4-FE6C7F9A1564}"/>
              </a:ext>
            </a:extLst>
          </p:cNvPr>
          <p:cNvSpPr txBox="1"/>
          <p:nvPr/>
        </p:nvSpPr>
        <p:spPr>
          <a:xfrm>
            <a:off x="838200" y="385894"/>
            <a:ext cx="10034798" cy="461665"/>
          </a:xfrm>
          <a:prstGeom prst="rect">
            <a:avLst/>
          </a:prstGeom>
          <a:noFill/>
        </p:spPr>
        <p:txBody>
          <a:bodyPr wrap="none" rtlCol="0">
            <a:spAutoFit/>
          </a:bodyPr>
          <a:lstStyle/>
          <a:p>
            <a:r>
              <a:rPr lang="en-US" sz="2400" b="1" dirty="0">
                <a:solidFill>
                  <a:schemeClr val="accent1"/>
                </a:solidFill>
              </a:rPr>
              <a:t>1. Launched two EC2 in diff AZ, installed web sever in it having index.html file</a:t>
            </a:r>
            <a:endParaRPr lang="en-IN" sz="2400" b="1" dirty="0">
              <a:solidFill>
                <a:schemeClr val="accent1"/>
              </a:solidFill>
            </a:endParaRPr>
          </a:p>
        </p:txBody>
      </p:sp>
      <p:sp>
        <p:nvSpPr>
          <p:cNvPr id="6" name="Date Placeholder 5">
            <a:extLst>
              <a:ext uri="{FF2B5EF4-FFF2-40B4-BE49-F238E27FC236}">
                <a16:creationId xmlns:a16="http://schemas.microsoft.com/office/drawing/2014/main" id="{28548272-2720-69AF-2EBB-C218209FC9A2}"/>
              </a:ext>
            </a:extLst>
          </p:cNvPr>
          <p:cNvSpPr>
            <a:spLocks noGrp="1"/>
          </p:cNvSpPr>
          <p:nvPr>
            <p:ph type="dt" sz="half" idx="10"/>
          </p:nvPr>
        </p:nvSpPr>
        <p:spPr/>
        <p:txBody>
          <a:bodyPr/>
          <a:lstStyle/>
          <a:p>
            <a:fld id="{9C8C116B-A951-4099-865A-B8CB35C09A49}" type="datetime7">
              <a:rPr lang="en-IN" smtClean="0"/>
              <a:t>Nov-22</a:t>
            </a:fld>
            <a:endParaRPr lang="en-IN"/>
          </a:p>
        </p:txBody>
      </p:sp>
      <p:sp>
        <p:nvSpPr>
          <p:cNvPr id="7" name="Footer Placeholder 6">
            <a:extLst>
              <a:ext uri="{FF2B5EF4-FFF2-40B4-BE49-F238E27FC236}">
                <a16:creationId xmlns:a16="http://schemas.microsoft.com/office/drawing/2014/main" id="{C454272D-70E2-5134-AA97-AD26F65321D4}"/>
              </a:ext>
            </a:extLst>
          </p:cNvPr>
          <p:cNvSpPr>
            <a:spLocks noGrp="1"/>
          </p:cNvSpPr>
          <p:nvPr>
            <p:ph type="ftr" sz="quarter" idx="11"/>
          </p:nvPr>
        </p:nvSpPr>
        <p:spPr/>
        <p:txBody>
          <a:bodyPr/>
          <a:lstStyle/>
          <a:p>
            <a:r>
              <a:rPr lang="en-IN"/>
              <a:t>Shivashankar, Jr. Facilitator</a:t>
            </a:r>
          </a:p>
        </p:txBody>
      </p:sp>
    </p:spTree>
    <p:extLst>
      <p:ext uri="{BB962C8B-B14F-4D97-AF65-F5344CB8AC3E}">
        <p14:creationId xmlns:p14="http://schemas.microsoft.com/office/powerpoint/2010/main" val="1096442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918F46-A527-C386-E0D4-CAD6E9CF0325}"/>
              </a:ext>
            </a:extLst>
          </p:cNvPr>
          <p:cNvSpPr>
            <a:spLocks noGrp="1"/>
          </p:cNvSpPr>
          <p:nvPr>
            <p:ph type="sldNum" sz="quarter" idx="12"/>
          </p:nvPr>
        </p:nvSpPr>
        <p:spPr/>
        <p:txBody>
          <a:bodyPr/>
          <a:lstStyle/>
          <a:p>
            <a:fld id="{6D183179-0D21-46F8-8E30-2CEC9C20A3D6}" type="slidenum">
              <a:rPr lang="en-IN" smtClean="0"/>
              <a:t>11</a:t>
            </a:fld>
            <a:endParaRPr lang="en-IN"/>
          </a:p>
        </p:txBody>
      </p:sp>
      <p:pic>
        <p:nvPicPr>
          <p:cNvPr id="2" name="Picture 1">
            <a:extLst>
              <a:ext uri="{FF2B5EF4-FFF2-40B4-BE49-F238E27FC236}">
                <a16:creationId xmlns:a16="http://schemas.microsoft.com/office/drawing/2014/main" id="{B5AE5E75-D36F-C9B9-7397-AAA47CEC6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639" y="906011"/>
            <a:ext cx="10956721" cy="5450339"/>
          </a:xfrm>
          <a:prstGeom prst="rect">
            <a:avLst/>
          </a:prstGeom>
        </p:spPr>
      </p:pic>
      <p:sp>
        <p:nvSpPr>
          <p:cNvPr id="3" name="TextBox 2">
            <a:extLst>
              <a:ext uri="{FF2B5EF4-FFF2-40B4-BE49-F238E27FC236}">
                <a16:creationId xmlns:a16="http://schemas.microsoft.com/office/drawing/2014/main" id="{25196E33-D107-143B-25C4-044FB4C01C83}"/>
              </a:ext>
            </a:extLst>
          </p:cNvPr>
          <p:cNvSpPr txBox="1"/>
          <p:nvPr/>
        </p:nvSpPr>
        <p:spPr>
          <a:xfrm>
            <a:off x="617639" y="270817"/>
            <a:ext cx="4593886" cy="461665"/>
          </a:xfrm>
          <a:prstGeom prst="rect">
            <a:avLst/>
          </a:prstGeom>
          <a:noFill/>
        </p:spPr>
        <p:txBody>
          <a:bodyPr wrap="none" rtlCol="0">
            <a:spAutoFit/>
          </a:bodyPr>
          <a:lstStyle/>
          <a:p>
            <a:r>
              <a:rPr lang="en-US" sz="2400" b="1" dirty="0">
                <a:solidFill>
                  <a:schemeClr val="accent1"/>
                </a:solidFill>
              </a:rPr>
              <a:t>2. ELB configuration, Target groups</a:t>
            </a:r>
            <a:endParaRPr lang="en-IN" sz="2400" b="1" dirty="0">
              <a:solidFill>
                <a:schemeClr val="accent1"/>
              </a:solidFill>
            </a:endParaRPr>
          </a:p>
        </p:txBody>
      </p:sp>
      <p:sp>
        <p:nvSpPr>
          <p:cNvPr id="5" name="Date Placeholder 4">
            <a:extLst>
              <a:ext uri="{FF2B5EF4-FFF2-40B4-BE49-F238E27FC236}">
                <a16:creationId xmlns:a16="http://schemas.microsoft.com/office/drawing/2014/main" id="{62B9CEBF-8B98-3514-99AF-31A74841FA1E}"/>
              </a:ext>
            </a:extLst>
          </p:cNvPr>
          <p:cNvSpPr>
            <a:spLocks noGrp="1"/>
          </p:cNvSpPr>
          <p:nvPr>
            <p:ph type="dt" sz="half" idx="10"/>
          </p:nvPr>
        </p:nvSpPr>
        <p:spPr/>
        <p:txBody>
          <a:bodyPr/>
          <a:lstStyle/>
          <a:p>
            <a:fld id="{DC2A4F25-0280-490E-BEF8-5B4F8C3B0D6B}" type="datetime7">
              <a:rPr lang="en-IN" smtClean="0"/>
              <a:t>Nov-22</a:t>
            </a:fld>
            <a:endParaRPr lang="en-IN"/>
          </a:p>
        </p:txBody>
      </p:sp>
      <p:sp>
        <p:nvSpPr>
          <p:cNvPr id="6" name="Footer Placeholder 5">
            <a:extLst>
              <a:ext uri="{FF2B5EF4-FFF2-40B4-BE49-F238E27FC236}">
                <a16:creationId xmlns:a16="http://schemas.microsoft.com/office/drawing/2014/main" id="{886F676D-59DD-CD6B-67FB-B176BEED9EC6}"/>
              </a:ext>
            </a:extLst>
          </p:cNvPr>
          <p:cNvSpPr>
            <a:spLocks noGrp="1"/>
          </p:cNvSpPr>
          <p:nvPr>
            <p:ph type="ftr" sz="quarter" idx="11"/>
          </p:nvPr>
        </p:nvSpPr>
        <p:spPr/>
        <p:txBody>
          <a:bodyPr/>
          <a:lstStyle/>
          <a:p>
            <a:r>
              <a:rPr lang="en-IN"/>
              <a:t>Shivashankar, Jr. Facilitator</a:t>
            </a:r>
          </a:p>
        </p:txBody>
      </p:sp>
    </p:spTree>
    <p:extLst>
      <p:ext uri="{BB962C8B-B14F-4D97-AF65-F5344CB8AC3E}">
        <p14:creationId xmlns:p14="http://schemas.microsoft.com/office/powerpoint/2010/main" val="1113563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918F46-A527-C386-E0D4-CAD6E9CF0325}"/>
              </a:ext>
            </a:extLst>
          </p:cNvPr>
          <p:cNvSpPr>
            <a:spLocks noGrp="1"/>
          </p:cNvSpPr>
          <p:nvPr>
            <p:ph type="sldNum" sz="quarter" idx="12"/>
          </p:nvPr>
        </p:nvSpPr>
        <p:spPr/>
        <p:txBody>
          <a:bodyPr/>
          <a:lstStyle/>
          <a:p>
            <a:fld id="{6D183179-0D21-46F8-8E30-2CEC9C20A3D6}" type="slidenum">
              <a:rPr lang="en-IN" smtClean="0"/>
              <a:t>12</a:t>
            </a:fld>
            <a:endParaRPr lang="en-IN"/>
          </a:p>
        </p:txBody>
      </p:sp>
      <p:pic>
        <p:nvPicPr>
          <p:cNvPr id="2" name="Picture 1">
            <a:extLst>
              <a:ext uri="{FF2B5EF4-FFF2-40B4-BE49-F238E27FC236}">
                <a16:creationId xmlns:a16="http://schemas.microsoft.com/office/drawing/2014/main" id="{C37ADD39-58EC-6CCB-052C-DBC9427D4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061" y="872455"/>
            <a:ext cx="11316748" cy="5483895"/>
          </a:xfrm>
          <a:prstGeom prst="rect">
            <a:avLst/>
          </a:prstGeom>
        </p:spPr>
      </p:pic>
      <p:sp>
        <p:nvSpPr>
          <p:cNvPr id="3" name="TextBox 2">
            <a:extLst>
              <a:ext uri="{FF2B5EF4-FFF2-40B4-BE49-F238E27FC236}">
                <a16:creationId xmlns:a16="http://schemas.microsoft.com/office/drawing/2014/main" id="{C72CE5FF-69BF-82BB-1A51-DDDAEB98AB04}"/>
              </a:ext>
            </a:extLst>
          </p:cNvPr>
          <p:cNvSpPr txBox="1"/>
          <p:nvPr/>
        </p:nvSpPr>
        <p:spPr>
          <a:xfrm>
            <a:off x="411061" y="270817"/>
            <a:ext cx="4800464" cy="461665"/>
          </a:xfrm>
          <a:prstGeom prst="rect">
            <a:avLst/>
          </a:prstGeom>
          <a:noFill/>
        </p:spPr>
        <p:txBody>
          <a:bodyPr wrap="square" rtlCol="0">
            <a:spAutoFit/>
          </a:bodyPr>
          <a:lstStyle/>
          <a:p>
            <a:r>
              <a:rPr lang="en-US" sz="2400" b="1" dirty="0">
                <a:solidFill>
                  <a:schemeClr val="accent1"/>
                </a:solidFill>
              </a:rPr>
              <a:t>3. Initial and Unhealthy state</a:t>
            </a:r>
            <a:endParaRPr lang="en-IN" sz="2400" b="1" dirty="0">
              <a:solidFill>
                <a:schemeClr val="accent1"/>
              </a:solidFill>
            </a:endParaRPr>
          </a:p>
        </p:txBody>
      </p:sp>
      <p:sp>
        <p:nvSpPr>
          <p:cNvPr id="5" name="Date Placeholder 4">
            <a:extLst>
              <a:ext uri="{FF2B5EF4-FFF2-40B4-BE49-F238E27FC236}">
                <a16:creationId xmlns:a16="http://schemas.microsoft.com/office/drawing/2014/main" id="{6E7FF9AF-40E6-ADEE-AD88-A9828CC4F4BC}"/>
              </a:ext>
            </a:extLst>
          </p:cNvPr>
          <p:cNvSpPr>
            <a:spLocks noGrp="1"/>
          </p:cNvSpPr>
          <p:nvPr>
            <p:ph type="dt" sz="half" idx="10"/>
          </p:nvPr>
        </p:nvSpPr>
        <p:spPr/>
        <p:txBody>
          <a:bodyPr/>
          <a:lstStyle/>
          <a:p>
            <a:fld id="{51AE58CA-4683-44C1-886E-D8797CF590F4}" type="datetime7">
              <a:rPr lang="en-IN" smtClean="0"/>
              <a:t>Nov-22</a:t>
            </a:fld>
            <a:endParaRPr lang="en-IN"/>
          </a:p>
        </p:txBody>
      </p:sp>
      <p:sp>
        <p:nvSpPr>
          <p:cNvPr id="6" name="Footer Placeholder 5">
            <a:extLst>
              <a:ext uri="{FF2B5EF4-FFF2-40B4-BE49-F238E27FC236}">
                <a16:creationId xmlns:a16="http://schemas.microsoft.com/office/drawing/2014/main" id="{4AB0187E-E08A-53E5-CC4C-3F08185F8DC9}"/>
              </a:ext>
            </a:extLst>
          </p:cNvPr>
          <p:cNvSpPr>
            <a:spLocks noGrp="1"/>
          </p:cNvSpPr>
          <p:nvPr>
            <p:ph type="ftr" sz="quarter" idx="11"/>
          </p:nvPr>
        </p:nvSpPr>
        <p:spPr/>
        <p:txBody>
          <a:bodyPr/>
          <a:lstStyle/>
          <a:p>
            <a:r>
              <a:rPr lang="en-IN"/>
              <a:t>Shivashankar, Jr. Facilitator</a:t>
            </a:r>
          </a:p>
        </p:txBody>
      </p:sp>
    </p:spTree>
    <p:extLst>
      <p:ext uri="{BB962C8B-B14F-4D97-AF65-F5344CB8AC3E}">
        <p14:creationId xmlns:p14="http://schemas.microsoft.com/office/powerpoint/2010/main" val="2748530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918F46-A527-C386-E0D4-CAD6E9CF0325}"/>
              </a:ext>
            </a:extLst>
          </p:cNvPr>
          <p:cNvSpPr>
            <a:spLocks noGrp="1"/>
          </p:cNvSpPr>
          <p:nvPr>
            <p:ph type="sldNum" sz="quarter" idx="12"/>
          </p:nvPr>
        </p:nvSpPr>
        <p:spPr/>
        <p:txBody>
          <a:bodyPr/>
          <a:lstStyle/>
          <a:p>
            <a:fld id="{6D183179-0D21-46F8-8E30-2CEC9C20A3D6}" type="slidenum">
              <a:rPr lang="en-IN" smtClean="0"/>
              <a:t>13</a:t>
            </a:fld>
            <a:endParaRPr lang="en-IN"/>
          </a:p>
        </p:txBody>
      </p:sp>
      <p:pic>
        <p:nvPicPr>
          <p:cNvPr id="2" name="Picture 1">
            <a:extLst>
              <a:ext uri="{FF2B5EF4-FFF2-40B4-BE49-F238E27FC236}">
                <a16:creationId xmlns:a16="http://schemas.microsoft.com/office/drawing/2014/main" id="{DD0AE64B-9841-4F5A-82D9-A8378B78B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062" y="939567"/>
            <a:ext cx="10939243" cy="5416783"/>
          </a:xfrm>
          <a:prstGeom prst="rect">
            <a:avLst/>
          </a:prstGeom>
        </p:spPr>
      </p:pic>
      <p:sp>
        <p:nvSpPr>
          <p:cNvPr id="3" name="TextBox 2">
            <a:extLst>
              <a:ext uri="{FF2B5EF4-FFF2-40B4-BE49-F238E27FC236}">
                <a16:creationId xmlns:a16="http://schemas.microsoft.com/office/drawing/2014/main" id="{CE345C69-910B-CC47-39B6-A3C20C53FD2C}"/>
              </a:ext>
            </a:extLst>
          </p:cNvPr>
          <p:cNvSpPr txBox="1"/>
          <p:nvPr/>
        </p:nvSpPr>
        <p:spPr>
          <a:xfrm>
            <a:off x="562063" y="270817"/>
            <a:ext cx="4800464" cy="461665"/>
          </a:xfrm>
          <a:prstGeom prst="rect">
            <a:avLst/>
          </a:prstGeom>
          <a:noFill/>
        </p:spPr>
        <p:txBody>
          <a:bodyPr wrap="square" rtlCol="0">
            <a:spAutoFit/>
          </a:bodyPr>
          <a:lstStyle/>
          <a:p>
            <a:r>
              <a:rPr lang="en-US" sz="2400" b="1" dirty="0">
                <a:solidFill>
                  <a:schemeClr val="accent1"/>
                </a:solidFill>
              </a:rPr>
              <a:t>4. Healthy state</a:t>
            </a:r>
            <a:endParaRPr lang="en-IN" sz="2400" b="1" dirty="0">
              <a:solidFill>
                <a:schemeClr val="accent1"/>
              </a:solidFill>
            </a:endParaRPr>
          </a:p>
        </p:txBody>
      </p:sp>
      <p:sp>
        <p:nvSpPr>
          <p:cNvPr id="5" name="Date Placeholder 4">
            <a:extLst>
              <a:ext uri="{FF2B5EF4-FFF2-40B4-BE49-F238E27FC236}">
                <a16:creationId xmlns:a16="http://schemas.microsoft.com/office/drawing/2014/main" id="{64F2E245-FF20-DDE1-E530-0AC32A5DE7CA}"/>
              </a:ext>
            </a:extLst>
          </p:cNvPr>
          <p:cNvSpPr>
            <a:spLocks noGrp="1"/>
          </p:cNvSpPr>
          <p:nvPr>
            <p:ph type="dt" sz="half" idx="10"/>
          </p:nvPr>
        </p:nvSpPr>
        <p:spPr/>
        <p:txBody>
          <a:bodyPr/>
          <a:lstStyle/>
          <a:p>
            <a:fld id="{E5FA28AC-E668-4762-A17C-2BE9275CAF96}" type="datetime7">
              <a:rPr lang="en-IN" smtClean="0"/>
              <a:t>Nov-22</a:t>
            </a:fld>
            <a:endParaRPr lang="en-IN"/>
          </a:p>
        </p:txBody>
      </p:sp>
      <p:sp>
        <p:nvSpPr>
          <p:cNvPr id="6" name="Footer Placeholder 5">
            <a:extLst>
              <a:ext uri="{FF2B5EF4-FFF2-40B4-BE49-F238E27FC236}">
                <a16:creationId xmlns:a16="http://schemas.microsoft.com/office/drawing/2014/main" id="{CBFAB130-3A9C-E2D0-9AAE-C11EA461B668}"/>
              </a:ext>
            </a:extLst>
          </p:cNvPr>
          <p:cNvSpPr>
            <a:spLocks noGrp="1"/>
          </p:cNvSpPr>
          <p:nvPr>
            <p:ph type="ftr" sz="quarter" idx="11"/>
          </p:nvPr>
        </p:nvSpPr>
        <p:spPr/>
        <p:txBody>
          <a:bodyPr/>
          <a:lstStyle/>
          <a:p>
            <a:r>
              <a:rPr lang="en-IN"/>
              <a:t>Shivashankar, Jr. Facilitator</a:t>
            </a:r>
          </a:p>
        </p:txBody>
      </p:sp>
    </p:spTree>
    <p:extLst>
      <p:ext uri="{BB962C8B-B14F-4D97-AF65-F5344CB8AC3E}">
        <p14:creationId xmlns:p14="http://schemas.microsoft.com/office/powerpoint/2010/main" val="4008953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918F46-A527-C386-E0D4-CAD6E9CF0325}"/>
              </a:ext>
            </a:extLst>
          </p:cNvPr>
          <p:cNvSpPr>
            <a:spLocks noGrp="1"/>
          </p:cNvSpPr>
          <p:nvPr>
            <p:ph type="sldNum" sz="quarter" idx="12"/>
          </p:nvPr>
        </p:nvSpPr>
        <p:spPr/>
        <p:txBody>
          <a:bodyPr/>
          <a:lstStyle/>
          <a:p>
            <a:fld id="{6D183179-0D21-46F8-8E30-2CEC9C20A3D6}" type="slidenum">
              <a:rPr lang="en-IN" smtClean="0"/>
              <a:t>14</a:t>
            </a:fld>
            <a:endParaRPr lang="en-IN"/>
          </a:p>
        </p:txBody>
      </p:sp>
      <p:pic>
        <p:nvPicPr>
          <p:cNvPr id="2" name="Picture 1">
            <a:extLst>
              <a:ext uri="{FF2B5EF4-FFF2-40B4-BE49-F238E27FC236}">
                <a16:creationId xmlns:a16="http://schemas.microsoft.com/office/drawing/2014/main" id="{7840A1C1-2E00-F1D2-5A2C-6FC189E14F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907" y="914400"/>
            <a:ext cx="10830186" cy="5441950"/>
          </a:xfrm>
          <a:prstGeom prst="rect">
            <a:avLst/>
          </a:prstGeom>
        </p:spPr>
      </p:pic>
      <p:sp>
        <p:nvSpPr>
          <p:cNvPr id="3" name="TextBox 2">
            <a:extLst>
              <a:ext uri="{FF2B5EF4-FFF2-40B4-BE49-F238E27FC236}">
                <a16:creationId xmlns:a16="http://schemas.microsoft.com/office/drawing/2014/main" id="{A38E97E5-B110-E931-D334-60BAAC257D9E}"/>
              </a:ext>
            </a:extLst>
          </p:cNvPr>
          <p:cNvSpPr txBox="1"/>
          <p:nvPr/>
        </p:nvSpPr>
        <p:spPr>
          <a:xfrm>
            <a:off x="604007" y="318442"/>
            <a:ext cx="10907085" cy="461665"/>
          </a:xfrm>
          <a:prstGeom prst="rect">
            <a:avLst/>
          </a:prstGeom>
          <a:noFill/>
        </p:spPr>
        <p:txBody>
          <a:bodyPr wrap="square" rtlCol="0">
            <a:spAutoFit/>
          </a:bodyPr>
          <a:lstStyle/>
          <a:p>
            <a:r>
              <a:rPr lang="en-US" sz="2400" b="1" dirty="0">
                <a:solidFill>
                  <a:schemeClr val="accent1"/>
                </a:solidFill>
              </a:rPr>
              <a:t>5. ELB DEMO created, copy DNS to Check how it balance to both EC2</a:t>
            </a:r>
            <a:endParaRPr lang="en-IN" sz="2400" b="1" dirty="0">
              <a:solidFill>
                <a:schemeClr val="accent1"/>
              </a:solidFill>
            </a:endParaRPr>
          </a:p>
        </p:txBody>
      </p:sp>
      <p:sp>
        <p:nvSpPr>
          <p:cNvPr id="5" name="Date Placeholder 4">
            <a:extLst>
              <a:ext uri="{FF2B5EF4-FFF2-40B4-BE49-F238E27FC236}">
                <a16:creationId xmlns:a16="http://schemas.microsoft.com/office/drawing/2014/main" id="{CF4B51DE-D9FE-97F9-B005-BB3FCC3CDB67}"/>
              </a:ext>
            </a:extLst>
          </p:cNvPr>
          <p:cNvSpPr>
            <a:spLocks noGrp="1"/>
          </p:cNvSpPr>
          <p:nvPr>
            <p:ph type="dt" sz="half" idx="10"/>
          </p:nvPr>
        </p:nvSpPr>
        <p:spPr/>
        <p:txBody>
          <a:bodyPr/>
          <a:lstStyle/>
          <a:p>
            <a:fld id="{CBA57EF3-7F1D-4471-8520-919822BDDBCF}" type="datetime7">
              <a:rPr lang="en-IN" smtClean="0"/>
              <a:t>Nov-22</a:t>
            </a:fld>
            <a:endParaRPr lang="en-IN"/>
          </a:p>
        </p:txBody>
      </p:sp>
      <p:sp>
        <p:nvSpPr>
          <p:cNvPr id="6" name="Footer Placeholder 5">
            <a:extLst>
              <a:ext uri="{FF2B5EF4-FFF2-40B4-BE49-F238E27FC236}">
                <a16:creationId xmlns:a16="http://schemas.microsoft.com/office/drawing/2014/main" id="{19373DE0-9EF7-1F1B-1450-D02D1C8B26AE}"/>
              </a:ext>
            </a:extLst>
          </p:cNvPr>
          <p:cNvSpPr>
            <a:spLocks noGrp="1"/>
          </p:cNvSpPr>
          <p:nvPr>
            <p:ph type="ftr" sz="quarter" idx="11"/>
          </p:nvPr>
        </p:nvSpPr>
        <p:spPr/>
        <p:txBody>
          <a:bodyPr/>
          <a:lstStyle/>
          <a:p>
            <a:r>
              <a:rPr lang="en-IN"/>
              <a:t>Shivashankar, Jr. Facilitator</a:t>
            </a:r>
          </a:p>
        </p:txBody>
      </p:sp>
    </p:spTree>
    <p:extLst>
      <p:ext uri="{BB962C8B-B14F-4D97-AF65-F5344CB8AC3E}">
        <p14:creationId xmlns:p14="http://schemas.microsoft.com/office/powerpoint/2010/main" val="1341340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918F46-A527-C386-E0D4-CAD6E9CF0325}"/>
              </a:ext>
            </a:extLst>
          </p:cNvPr>
          <p:cNvSpPr>
            <a:spLocks noGrp="1"/>
          </p:cNvSpPr>
          <p:nvPr>
            <p:ph type="sldNum" sz="quarter" idx="12"/>
          </p:nvPr>
        </p:nvSpPr>
        <p:spPr/>
        <p:txBody>
          <a:bodyPr/>
          <a:lstStyle/>
          <a:p>
            <a:fld id="{6D183179-0D21-46F8-8E30-2CEC9C20A3D6}" type="slidenum">
              <a:rPr lang="en-IN" smtClean="0"/>
              <a:t>15</a:t>
            </a:fld>
            <a:endParaRPr lang="en-IN"/>
          </a:p>
        </p:txBody>
      </p:sp>
      <p:pic>
        <p:nvPicPr>
          <p:cNvPr id="2" name="Picture 1">
            <a:extLst>
              <a:ext uri="{FF2B5EF4-FFF2-40B4-BE49-F238E27FC236}">
                <a16:creationId xmlns:a16="http://schemas.microsoft.com/office/drawing/2014/main" id="{1A24F113-6619-AAB4-3D2C-78824E3E2B6F}"/>
              </a:ext>
            </a:extLst>
          </p:cNvPr>
          <p:cNvPicPr>
            <a:picLocks noChangeAspect="1"/>
          </p:cNvPicPr>
          <p:nvPr/>
        </p:nvPicPr>
        <p:blipFill rotWithShape="1">
          <a:blip r:embed="rId2">
            <a:extLst>
              <a:ext uri="{28A0092B-C50C-407E-A947-70E740481C1C}">
                <a14:useLocalDpi xmlns:a14="http://schemas.microsoft.com/office/drawing/2010/main" val="0"/>
              </a:ext>
            </a:extLst>
          </a:blip>
          <a:srcRect r="63556" b="79203"/>
          <a:stretch/>
        </p:blipFill>
        <p:spPr>
          <a:xfrm>
            <a:off x="696286" y="2667699"/>
            <a:ext cx="4127383" cy="1300294"/>
          </a:xfrm>
          <a:prstGeom prst="rect">
            <a:avLst/>
          </a:prstGeom>
        </p:spPr>
      </p:pic>
      <p:pic>
        <p:nvPicPr>
          <p:cNvPr id="3" name="Picture 2">
            <a:extLst>
              <a:ext uri="{FF2B5EF4-FFF2-40B4-BE49-F238E27FC236}">
                <a16:creationId xmlns:a16="http://schemas.microsoft.com/office/drawing/2014/main" id="{FF4D62BB-8DFE-0E8E-6B5C-4745295BAFAF}"/>
              </a:ext>
            </a:extLst>
          </p:cNvPr>
          <p:cNvPicPr>
            <a:picLocks noChangeAspect="1"/>
          </p:cNvPicPr>
          <p:nvPr/>
        </p:nvPicPr>
        <p:blipFill rotWithShape="1">
          <a:blip r:embed="rId3">
            <a:extLst>
              <a:ext uri="{28A0092B-C50C-407E-A947-70E740481C1C}">
                <a14:useLocalDpi xmlns:a14="http://schemas.microsoft.com/office/drawing/2010/main" val="0"/>
              </a:ext>
            </a:extLst>
          </a:blip>
          <a:srcRect r="63945" b="75198"/>
          <a:stretch/>
        </p:blipFill>
        <p:spPr>
          <a:xfrm>
            <a:off x="5788404" y="2667699"/>
            <a:ext cx="4395831" cy="1669409"/>
          </a:xfrm>
          <a:prstGeom prst="rect">
            <a:avLst/>
          </a:prstGeom>
        </p:spPr>
      </p:pic>
      <p:sp>
        <p:nvSpPr>
          <p:cNvPr id="5" name="Date Placeholder 4">
            <a:extLst>
              <a:ext uri="{FF2B5EF4-FFF2-40B4-BE49-F238E27FC236}">
                <a16:creationId xmlns:a16="http://schemas.microsoft.com/office/drawing/2014/main" id="{C846F7CC-A361-EA92-D1D4-CE414D2AFF07}"/>
              </a:ext>
            </a:extLst>
          </p:cNvPr>
          <p:cNvSpPr>
            <a:spLocks noGrp="1"/>
          </p:cNvSpPr>
          <p:nvPr>
            <p:ph type="dt" sz="half" idx="10"/>
          </p:nvPr>
        </p:nvSpPr>
        <p:spPr/>
        <p:txBody>
          <a:bodyPr/>
          <a:lstStyle/>
          <a:p>
            <a:fld id="{89D90A18-1F8F-45DB-9513-7B777E3A3F6C}" type="datetime7">
              <a:rPr lang="en-IN" smtClean="0"/>
              <a:t>Nov-22</a:t>
            </a:fld>
            <a:endParaRPr lang="en-IN"/>
          </a:p>
        </p:txBody>
      </p:sp>
      <p:sp>
        <p:nvSpPr>
          <p:cNvPr id="6" name="Footer Placeholder 5">
            <a:extLst>
              <a:ext uri="{FF2B5EF4-FFF2-40B4-BE49-F238E27FC236}">
                <a16:creationId xmlns:a16="http://schemas.microsoft.com/office/drawing/2014/main" id="{2562EBC5-0477-AFAA-F66B-B78649BDBA2C}"/>
              </a:ext>
            </a:extLst>
          </p:cNvPr>
          <p:cNvSpPr>
            <a:spLocks noGrp="1"/>
          </p:cNvSpPr>
          <p:nvPr>
            <p:ph type="ftr" sz="quarter" idx="11"/>
          </p:nvPr>
        </p:nvSpPr>
        <p:spPr/>
        <p:txBody>
          <a:bodyPr/>
          <a:lstStyle/>
          <a:p>
            <a:r>
              <a:rPr lang="en-IN"/>
              <a:t>Shivashankar, Jr. Facilitator</a:t>
            </a:r>
          </a:p>
        </p:txBody>
      </p:sp>
    </p:spTree>
    <p:extLst>
      <p:ext uri="{BB962C8B-B14F-4D97-AF65-F5344CB8AC3E}">
        <p14:creationId xmlns:p14="http://schemas.microsoft.com/office/powerpoint/2010/main" val="2397943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918F46-A527-C386-E0D4-CAD6E9CF0325}"/>
              </a:ext>
            </a:extLst>
          </p:cNvPr>
          <p:cNvSpPr>
            <a:spLocks noGrp="1"/>
          </p:cNvSpPr>
          <p:nvPr>
            <p:ph type="sldNum" sz="quarter" idx="12"/>
          </p:nvPr>
        </p:nvSpPr>
        <p:spPr/>
        <p:txBody>
          <a:bodyPr/>
          <a:lstStyle/>
          <a:p>
            <a:fld id="{6D183179-0D21-46F8-8E30-2CEC9C20A3D6}" type="slidenum">
              <a:rPr lang="en-IN" smtClean="0"/>
              <a:t>2</a:t>
            </a:fld>
            <a:endParaRPr lang="en-IN"/>
          </a:p>
        </p:txBody>
      </p:sp>
      <p:sp>
        <p:nvSpPr>
          <p:cNvPr id="6" name="TextBox 5">
            <a:extLst>
              <a:ext uri="{FF2B5EF4-FFF2-40B4-BE49-F238E27FC236}">
                <a16:creationId xmlns:a16="http://schemas.microsoft.com/office/drawing/2014/main" id="{AA9ED70B-80A1-5F26-06D8-F4D791FA63C1}"/>
              </a:ext>
            </a:extLst>
          </p:cNvPr>
          <p:cNvSpPr txBox="1"/>
          <p:nvPr/>
        </p:nvSpPr>
        <p:spPr>
          <a:xfrm>
            <a:off x="549215" y="1498047"/>
            <a:ext cx="11231592" cy="3728649"/>
          </a:xfrm>
          <a:prstGeom prst="rect">
            <a:avLst/>
          </a:prstGeom>
          <a:noFill/>
        </p:spPr>
        <p:txBody>
          <a:bodyPr wrap="square">
            <a:spAutoFit/>
          </a:bodyPr>
          <a:lstStyle/>
          <a:p>
            <a:pPr algn="just">
              <a:lnSpc>
                <a:spcPct val="150000"/>
              </a:lnSpc>
            </a:pPr>
            <a:r>
              <a:rPr lang="en-US" sz="4000" b="1" i="0" dirty="0">
                <a:solidFill>
                  <a:schemeClr val="accent1"/>
                </a:solidFill>
                <a:effectLst/>
                <a:latin typeface="Arial" panose="020B0604020202020204" pitchFamily="34" charset="0"/>
                <a:cs typeface="Arial" panose="020B0604020202020204" pitchFamily="34" charset="0"/>
              </a:rPr>
              <a:t>Introduction</a:t>
            </a:r>
          </a:p>
          <a:p>
            <a:pPr marL="285750" indent="-285750" algn="just">
              <a:lnSpc>
                <a:spcPct val="150000"/>
              </a:lnSpc>
              <a:buFont typeface="Arial" panose="020B0604020202020204" pitchFamily="34" charset="0"/>
              <a:buChar char="•"/>
            </a:pPr>
            <a:r>
              <a:rPr lang="en-US" sz="2000" b="0" i="0" dirty="0">
                <a:solidFill>
                  <a:schemeClr val="accent1"/>
                </a:solidFill>
                <a:effectLst/>
                <a:latin typeface="Arial" panose="020B0604020202020204" pitchFamily="34" charset="0"/>
                <a:cs typeface="Arial" panose="020B0604020202020204" pitchFamily="34" charset="0"/>
              </a:rPr>
              <a:t>Elastic Load Balancing automatically distributes your incoming traffic across multiple targets, such as EC2 instances, containers, and IP addresses, in one or more Availability Zones.</a:t>
            </a:r>
          </a:p>
          <a:p>
            <a:pPr marL="285750" indent="-285750" algn="just">
              <a:lnSpc>
                <a:spcPct val="150000"/>
              </a:lnSpc>
              <a:buFont typeface="Arial" panose="020B0604020202020204" pitchFamily="34" charset="0"/>
              <a:buChar char="•"/>
            </a:pPr>
            <a:r>
              <a:rPr lang="en-US" sz="2000" b="0" i="0" dirty="0">
                <a:solidFill>
                  <a:schemeClr val="accent1"/>
                </a:solidFill>
                <a:effectLst/>
                <a:latin typeface="Arial" panose="020B0604020202020204" pitchFamily="34" charset="0"/>
                <a:cs typeface="Arial" panose="020B0604020202020204" pitchFamily="34" charset="0"/>
              </a:rPr>
              <a:t>It monitors the health of its registered targets, and routes traffic only to the healthy targets.</a:t>
            </a:r>
            <a:endParaRPr lang="en-US" sz="2000" dirty="0">
              <a:solidFill>
                <a:schemeClr val="accent1"/>
              </a:solidFill>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US" sz="2000" b="0" i="0" dirty="0">
                <a:solidFill>
                  <a:schemeClr val="accent1"/>
                </a:solidFill>
                <a:effectLst/>
                <a:latin typeface="Arial" panose="020B0604020202020204" pitchFamily="34" charset="0"/>
                <a:cs typeface="Arial" panose="020B0604020202020204" pitchFamily="34" charset="0"/>
              </a:rPr>
              <a:t>Elastic Load Balancing scales your load balancer as your incoming traffic changes over time.</a:t>
            </a:r>
          </a:p>
          <a:p>
            <a:pPr marL="285750" indent="-285750" algn="just">
              <a:lnSpc>
                <a:spcPct val="150000"/>
              </a:lnSpc>
              <a:buFont typeface="Arial" panose="020B0604020202020204" pitchFamily="34" charset="0"/>
              <a:buChar char="•"/>
            </a:pPr>
            <a:r>
              <a:rPr lang="en-US" sz="2000" b="0" i="0" dirty="0">
                <a:solidFill>
                  <a:schemeClr val="accent1"/>
                </a:solidFill>
                <a:effectLst/>
                <a:latin typeface="Arial" panose="020B0604020202020204" pitchFamily="34" charset="0"/>
                <a:cs typeface="Arial" panose="020B0604020202020204" pitchFamily="34" charset="0"/>
              </a:rPr>
              <a:t>It can automatically scale to the vast majority of workloads.</a:t>
            </a:r>
          </a:p>
          <a:p>
            <a:pPr marL="285750" indent="-285750" algn="just">
              <a:lnSpc>
                <a:spcPct val="150000"/>
              </a:lnSpc>
              <a:buFont typeface="Arial" panose="020B0604020202020204" pitchFamily="34" charset="0"/>
              <a:buChar char="•"/>
            </a:pPr>
            <a:r>
              <a:rPr lang="en-US" sz="2000" dirty="0">
                <a:solidFill>
                  <a:schemeClr val="accent1"/>
                </a:solidFill>
                <a:latin typeface="Arial" panose="020B0604020202020204" pitchFamily="34" charset="0"/>
                <a:cs typeface="Arial" panose="020B0604020202020204" pitchFamily="34" charset="0"/>
              </a:rPr>
              <a:t>Works in round robin</a:t>
            </a:r>
            <a:endParaRPr lang="en-IN" sz="2000" dirty="0">
              <a:solidFill>
                <a:schemeClr val="accent1"/>
              </a:solidFill>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C4ECC5B3-AD9C-E043-2514-0FD813A21BC0}"/>
              </a:ext>
            </a:extLst>
          </p:cNvPr>
          <p:cNvSpPr>
            <a:spLocks noGrp="1"/>
          </p:cNvSpPr>
          <p:nvPr>
            <p:ph type="dt" sz="half" idx="10"/>
          </p:nvPr>
        </p:nvSpPr>
        <p:spPr/>
        <p:txBody>
          <a:bodyPr/>
          <a:lstStyle/>
          <a:p>
            <a:fld id="{28DAD14E-0543-47C2-B50A-EF538BE430B5}" type="datetime7">
              <a:rPr lang="en-IN" smtClean="0"/>
              <a:t>Nov-22</a:t>
            </a:fld>
            <a:endParaRPr lang="en-IN"/>
          </a:p>
        </p:txBody>
      </p:sp>
      <p:sp>
        <p:nvSpPr>
          <p:cNvPr id="3" name="Footer Placeholder 2">
            <a:extLst>
              <a:ext uri="{FF2B5EF4-FFF2-40B4-BE49-F238E27FC236}">
                <a16:creationId xmlns:a16="http://schemas.microsoft.com/office/drawing/2014/main" id="{0705E46B-94E1-A079-AA5E-C7CD4E8A83E1}"/>
              </a:ext>
            </a:extLst>
          </p:cNvPr>
          <p:cNvSpPr>
            <a:spLocks noGrp="1"/>
          </p:cNvSpPr>
          <p:nvPr>
            <p:ph type="ftr" sz="quarter" idx="11"/>
          </p:nvPr>
        </p:nvSpPr>
        <p:spPr/>
        <p:txBody>
          <a:bodyPr/>
          <a:lstStyle/>
          <a:p>
            <a:r>
              <a:rPr lang="en-IN"/>
              <a:t>Shivashankar, Jr. Facilitator</a:t>
            </a:r>
          </a:p>
        </p:txBody>
      </p:sp>
    </p:spTree>
    <p:extLst>
      <p:ext uri="{BB962C8B-B14F-4D97-AF65-F5344CB8AC3E}">
        <p14:creationId xmlns:p14="http://schemas.microsoft.com/office/powerpoint/2010/main" val="2948609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918F46-A527-C386-E0D4-CAD6E9CF0325}"/>
              </a:ext>
            </a:extLst>
          </p:cNvPr>
          <p:cNvSpPr>
            <a:spLocks noGrp="1"/>
          </p:cNvSpPr>
          <p:nvPr>
            <p:ph type="sldNum" sz="quarter" idx="12"/>
          </p:nvPr>
        </p:nvSpPr>
        <p:spPr/>
        <p:txBody>
          <a:bodyPr/>
          <a:lstStyle/>
          <a:p>
            <a:fld id="{6D183179-0D21-46F8-8E30-2CEC9C20A3D6}" type="slidenum">
              <a:rPr lang="en-IN" smtClean="0"/>
              <a:t>3</a:t>
            </a:fld>
            <a:endParaRPr lang="en-IN"/>
          </a:p>
        </p:txBody>
      </p:sp>
      <p:sp>
        <p:nvSpPr>
          <p:cNvPr id="2" name="TextBox 1">
            <a:extLst>
              <a:ext uri="{FF2B5EF4-FFF2-40B4-BE49-F238E27FC236}">
                <a16:creationId xmlns:a16="http://schemas.microsoft.com/office/drawing/2014/main" id="{B337F094-EBE0-6376-9EE8-3FAFCD970ECA}"/>
              </a:ext>
            </a:extLst>
          </p:cNvPr>
          <p:cNvSpPr txBox="1"/>
          <p:nvPr/>
        </p:nvSpPr>
        <p:spPr>
          <a:xfrm>
            <a:off x="362309" y="180877"/>
            <a:ext cx="2323072" cy="707886"/>
          </a:xfrm>
          <a:prstGeom prst="rect">
            <a:avLst/>
          </a:prstGeom>
          <a:noFill/>
        </p:spPr>
        <p:txBody>
          <a:bodyPr wrap="none" rtlCol="0">
            <a:spAutoFit/>
          </a:bodyPr>
          <a:lstStyle/>
          <a:p>
            <a:r>
              <a:rPr lang="en-US" sz="4000" b="1" dirty="0">
                <a:solidFill>
                  <a:schemeClr val="accent1"/>
                </a:solidFill>
                <a:latin typeface="Arial" panose="020B0604020202020204" pitchFamily="34" charset="0"/>
                <a:cs typeface="Arial" panose="020B0604020202020204" pitchFamily="34" charset="0"/>
              </a:rPr>
              <a:t>Features</a:t>
            </a:r>
            <a:endParaRPr lang="en-IN" sz="4000" b="1" dirty="0">
              <a:solidFill>
                <a:schemeClr val="accent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B6416B8-D87D-1CC5-99E3-B2B667192A3D}"/>
              </a:ext>
            </a:extLst>
          </p:cNvPr>
          <p:cNvSpPr txBox="1"/>
          <p:nvPr/>
        </p:nvSpPr>
        <p:spPr>
          <a:xfrm>
            <a:off x="362309" y="1054261"/>
            <a:ext cx="11576649" cy="5113644"/>
          </a:xfrm>
          <a:prstGeom prst="rect">
            <a:avLst/>
          </a:prstGeom>
          <a:noFill/>
        </p:spPr>
        <p:txBody>
          <a:bodyPr wrap="square">
            <a:spAutoFit/>
          </a:bodyPr>
          <a:lstStyle/>
          <a:p>
            <a:pPr algn="just" rtl="0">
              <a:lnSpc>
                <a:spcPct val="150000"/>
              </a:lnSpc>
              <a:buFont typeface="+mj-lt"/>
              <a:buAutoNum type="arabicPeriod"/>
            </a:pPr>
            <a:r>
              <a:rPr lang="en-US" sz="2000" b="1" i="0" dirty="0">
                <a:solidFill>
                  <a:schemeClr val="accent1"/>
                </a:solidFill>
                <a:effectLst/>
                <a:latin typeface="Arial" panose="020B0604020202020204" pitchFamily="34" charset="0"/>
                <a:cs typeface="Arial" panose="020B0604020202020204" pitchFamily="34" charset="0"/>
              </a:rPr>
              <a:t>Security		:</a:t>
            </a:r>
            <a:r>
              <a:rPr lang="en-US" sz="2000" b="0" i="0" dirty="0">
                <a:solidFill>
                  <a:schemeClr val="accent1"/>
                </a:solidFill>
                <a:effectLst/>
                <a:latin typeface="Arial" panose="020B0604020202020204" pitchFamily="34" charset="0"/>
                <a:cs typeface="Arial" panose="020B0604020202020204" pitchFamily="34" charset="0"/>
              </a:rPr>
              <a:t>It uses Amazon Private Virtual Network Cloud thus providing extra security 			to the load balancers and one can even create an internal load balancer.</a:t>
            </a:r>
          </a:p>
          <a:p>
            <a:pPr algn="just" rtl="0">
              <a:lnSpc>
                <a:spcPct val="150000"/>
              </a:lnSpc>
              <a:buFont typeface="+mj-lt"/>
              <a:buAutoNum type="arabicPeriod"/>
            </a:pPr>
            <a:r>
              <a:rPr lang="en-US" sz="2000" b="1" i="0" dirty="0">
                <a:solidFill>
                  <a:schemeClr val="accent1"/>
                </a:solidFill>
                <a:effectLst/>
                <a:latin typeface="Arial" panose="020B0604020202020204" pitchFamily="34" charset="0"/>
                <a:cs typeface="Arial" panose="020B0604020202020204" pitchFamily="34" charset="0"/>
              </a:rPr>
              <a:t>Health checks	:</a:t>
            </a:r>
            <a:r>
              <a:rPr lang="en-US" sz="2000" b="0" i="0" dirty="0">
                <a:solidFill>
                  <a:schemeClr val="accent1"/>
                </a:solidFill>
                <a:effectLst/>
                <a:latin typeface="Arial" panose="020B0604020202020204" pitchFamily="34" charset="0"/>
                <a:cs typeface="Arial" panose="020B0604020202020204" pitchFamily="34" charset="0"/>
              </a:rPr>
              <a:t>It can track unfit targets and prohibits the flow of load towards and then 				balances the load towards the working targets.</a:t>
            </a:r>
          </a:p>
          <a:p>
            <a:pPr algn="just" rtl="0">
              <a:lnSpc>
                <a:spcPct val="150000"/>
              </a:lnSpc>
              <a:buFont typeface="+mj-lt"/>
              <a:buAutoNum type="arabicPeriod"/>
            </a:pPr>
            <a:r>
              <a:rPr lang="en-US" sz="2000" b="1" i="0" dirty="0">
                <a:solidFill>
                  <a:schemeClr val="accent1"/>
                </a:solidFill>
                <a:effectLst/>
                <a:latin typeface="Arial" panose="020B0604020202020204" pitchFamily="34" charset="0"/>
                <a:cs typeface="Arial" panose="020B0604020202020204" pitchFamily="34" charset="0"/>
              </a:rPr>
              <a:t>High availability	:</a:t>
            </a:r>
            <a:r>
              <a:rPr lang="en-US" sz="2000" b="0" i="0" dirty="0">
                <a:solidFill>
                  <a:schemeClr val="accent1"/>
                </a:solidFill>
                <a:effectLst/>
                <a:latin typeface="Arial" panose="020B0604020202020204" pitchFamily="34" charset="0"/>
                <a:cs typeface="Arial" panose="020B0604020202020204" pitchFamily="34" charset="0"/>
              </a:rPr>
              <a:t>It can automatically distribute traffic to multiple availability zones or single 			availability zone working on the same load balancer.</a:t>
            </a:r>
          </a:p>
          <a:p>
            <a:pPr algn="just" rtl="0">
              <a:lnSpc>
                <a:spcPct val="150000"/>
              </a:lnSpc>
              <a:buFont typeface="+mj-lt"/>
              <a:buAutoNum type="arabicPeriod"/>
            </a:pPr>
            <a:r>
              <a:rPr lang="en-US" sz="2000" b="1" i="0" dirty="0">
                <a:solidFill>
                  <a:schemeClr val="accent1"/>
                </a:solidFill>
                <a:effectLst/>
                <a:latin typeface="Arial" panose="020B0604020202020204" pitchFamily="34" charset="0"/>
                <a:cs typeface="Arial" panose="020B0604020202020204" pitchFamily="34" charset="0"/>
              </a:rPr>
              <a:t>Operational Monitoring: </a:t>
            </a:r>
            <a:r>
              <a:rPr lang="en-US" sz="2000" i="0" dirty="0">
                <a:solidFill>
                  <a:schemeClr val="accent1"/>
                </a:solidFill>
                <a:effectLst/>
                <a:latin typeface="Arial" panose="020B0604020202020204" pitchFamily="34" charset="0"/>
                <a:cs typeface="Arial" panose="020B0604020202020204" pitchFamily="34" charset="0"/>
              </a:rPr>
              <a:t>With</a:t>
            </a:r>
            <a:r>
              <a:rPr lang="en-US" sz="2000" b="0" i="0" dirty="0">
                <a:solidFill>
                  <a:schemeClr val="accent1"/>
                </a:solidFill>
                <a:effectLst/>
                <a:latin typeface="Arial" panose="020B0604020202020204" pitchFamily="34" charset="0"/>
                <a:cs typeface="Arial" panose="020B0604020202020204" pitchFamily="34" charset="0"/>
              </a:rPr>
              <a:t> Amazon CloudWatch metrics, logging and request tracking, one can 			overview the working in real-time.</a:t>
            </a:r>
          </a:p>
          <a:p>
            <a:pPr algn="just" rtl="0">
              <a:lnSpc>
                <a:spcPct val="150000"/>
              </a:lnSpc>
              <a:buFont typeface="+mj-lt"/>
              <a:buAutoNum type="arabicPeriod"/>
            </a:pPr>
            <a:r>
              <a:rPr lang="en-US" sz="2000" b="1" i="0" dirty="0">
                <a:solidFill>
                  <a:schemeClr val="accent1"/>
                </a:solidFill>
                <a:effectLst/>
                <a:latin typeface="Arial" panose="020B0604020202020204" pitchFamily="34" charset="0"/>
                <a:cs typeface="Arial" panose="020B0604020202020204" pitchFamily="34" charset="0"/>
              </a:rPr>
              <a:t>Layer 4 and Layer 7 balancing: </a:t>
            </a:r>
            <a:r>
              <a:rPr lang="en-US" sz="2000" i="0" dirty="0">
                <a:solidFill>
                  <a:schemeClr val="accent1"/>
                </a:solidFill>
                <a:effectLst/>
                <a:latin typeface="Arial" panose="020B0604020202020204" pitchFamily="34" charset="0"/>
                <a:cs typeface="Arial" panose="020B0604020202020204" pitchFamily="34" charset="0"/>
              </a:rPr>
              <a:t>HTTP</a:t>
            </a:r>
            <a:r>
              <a:rPr lang="en-US" sz="2000" b="0" i="0" dirty="0">
                <a:solidFill>
                  <a:schemeClr val="accent1"/>
                </a:solidFill>
                <a:effectLst/>
                <a:latin typeface="Arial" panose="020B0604020202020204" pitchFamily="34" charset="0"/>
                <a:cs typeface="Arial" panose="020B0604020202020204" pitchFamily="34" charset="0"/>
              </a:rPr>
              <a:t>/HTTPS  applications can be used to load balance for 7 				Layer or strictly for layer 4 which depends on UDP and TCP 					controls.</a:t>
            </a:r>
          </a:p>
        </p:txBody>
      </p:sp>
      <p:sp>
        <p:nvSpPr>
          <p:cNvPr id="6" name="Date Placeholder 5">
            <a:extLst>
              <a:ext uri="{FF2B5EF4-FFF2-40B4-BE49-F238E27FC236}">
                <a16:creationId xmlns:a16="http://schemas.microsoft.com/office/drawing/2014/main" id="{A1C045C4-83A1-0BBB-A9B0-4DB8E56B4246}"/>
              </a:ext>
            </a:extLst>
          </p:cNvPr>
          <p:cNvSpPr>
            <a:spLocks noGrp="1"/>
          </p:cNvSpPr>
          <p:nvPr>
            <p:ph type="dt" sz="half" idx="10"/>
          </p:nvPr>
        </p:nvSpPr>
        <p:spPr/>
        <p:txBody>
          <a:bodyPr/>
          <a:lstStyle/>
          <a:p>
            <a:fld id="{0F939391-74D5-4C03-AC62-2B1E561118CD}" type="datetime7">
              <a:rPr lang="en-IN" smtClean="0"/>
              <a:t>Nov-22</a:t>
            </a:fld>
            <a:endParaRPr lang="en-IN"/>
          </a:p>
        </p:txBody>
      </p:sp>
      <p:sp>
        <p:nvSpPr>
          <p:cNvPr id="7" name="Footer Placeholder 6">
            <a:extLst>
              <a:ext uri="{FF2B5EF4-FFF2-40B4-BE49-F238E27FC236}">
                <a16:creationId xmlns:a16="http://schemas.microsoft.com/office/drawing/2014/main" id="{FE6B4B67-D89A-2608-0475-F80C6CF9B12C}"/>
              </a:ext>
            </a:extLst>
          </p:cNvPr>
          <p:cNvSpPr>
            <a:spLocks noGrp="1"/>
          </p:cNvSpPr>
          <p:nvPr>
            <p:ph type="ftr" sz="quarter" idx="11"/>
          </p:nvPr>
        </p:nvSpPr>
        <p:spPr/>
        <p:txBody>
          <a:bodyPr/>
          <a:lstStyle/>
          <a:p>
            <a:r>
              <a:rPr lang="en-IN"/>
              <a:t>Shivashankar, Jr. Facilitator</a:t>
            </a:r>
          </a:p>
        </p:txBody>
      </p:sp>
    </p:spTree>
    <p:extLst>
      <p:ext uri="{BB962C8B-B14F-4D97-AF65-F5344CB8AC3E}">
        <p14:creationId xmlns:p14="http://schemas.microsoft.com/office/powerpoint/2010/main" val="1187996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918F46-A527-C386-E0D4-CAD6E9CF0325}"/>
              </a:ext>
            </a:extLst>
          </p:cNvPr>
          <p:cNvSpPr>
            <a:spLocks noGrp="1"/>
          </p:cNvSpPr>
          <p:nvPr>
            <p:ph type="sldNum" sz="quarter" idx="12"/>
          </p:nvPr>
        </p:nvSpPr>
        <p:spPr/>
        <p:txBody>
          <a:bodyPr/>
          <a:lstStyle/>
          <a:p>
            <a:fld id="{6D183179-0D21-46F8-8E30-2CEC9C20A3D6}" type="slidenum">
              <a:rPr lang="en-IN" smtClean="0"/>
              <a:t>4</a:t>
            </a:fld>
            <a:endParaRPr lang="en-IN"/>
          </a:p>
        </p:txBody>
      </p:sp>
      <p:sp>
        <p:nvSpPr>
          <p:cNvPr id="3" name="TextBox 2">
            <a:extLst>
              <a:ext uri="{FF2B5EF4-FFF2-40B4-BE49-F238E27FC236}">
                <a16:creationId xmlns:a16="http://schemas.microsoft.com/office/drawing/2014/main" id="{12E675C1-80A4-B248-18D7-6EFBEDBF1056}"/>
              </a:ext>
            </a:extLst>
          </p:cNvPr>
          <p:cNvSpPr txBox="1"/>
          <p:nvPr/>
        </p:nvSpPr>
        <p:spPr>
          <a:xfrm>
            <a:off x="574375" y="410513"/>
            <a:ext cx="11252440" cy="6036974"/>
          </a:xfrm>
          <a:prstGeom prst="rect">
            <a:avLst/>
          </a:prstGeom>
          <a:noFill/>
        </p:spPr>
        <p:txBody>
          <a:bodyPr wrap="square">
            <a:spAutoFit/>
          </a:bodyPr>
          <a:lstStyle/>
          <a:p>
            <a:pPr>
              <a:lnSpc>
                <a:spcPct val="150000"/>
              </a:lnSpc>
            </a:pPr>
            <a:r>
              <a:rPr lang="en-US" sz="2000" b="1" i="0" dirty="0">
                <a:solidFill>
                  <a:schemeClr val="accent1"/>
                </a:solidFill>
                <a:effectLst/>
                <a:latin typeface="Arial" panose="020B0604020202020204" pitchFamily="34" charset="0"/>
                <a:cs typeface="Arial" panose="020B0604020202020204" pitchFamily="34" charset="0"/>
              </a:rPr>
              <a:t>Listener</a:t>
            </a:r>
          </a:p>
          <a:p>
            <a:pPr marL="285750" indent="-285750">
              <a:lnSpc>
                <a:spcPct val="150000"/>
              </a:lnSpc>
              <a:buFont typeface="Arial" panose="020B0604020202020204" pitchFamily="34" charset="0"/>
              <a:buChar char="•"/>
            </a:pPr>
            <a:r>
              <a:rPr lang="en-US" sz="2000" b="0" i="0" dirty="0">
                <a:solidFill>
                  <a:schemeClr val="accent1"/>
                </a:solidFill>
                <a:effectLst/>
                <a:latin typeface="Arial" panose="020B0604020202020204" pitchFamily="34" charset="0"/>
                <a:cs typeface="Arial" panose="020B0604020202020204" pitchFamily="34" charset="0"/>
              </a:rPr>
              <a:t>A listener is a process that checks for connection requests, using the protocol and port that you configure.</a:t>
            </a:r>
          </a:p>
          <a:p>
            <a:pPr marL="285750" indent="-285750">
              <a:lnSpc>
                <a:spcPct val="150000"/>
              </a:lnSpc>
              <a:buFont typeface="Arial" panose="020B0604020202020204" pitchFamily="34" charset="0"/>
              <a:buChar char="•"/>
            </a:pPr>
            <a:r>
              <a:rPr lang="en-US" sz="2000" b="0" i="0" dirty="0">
                <a:solidFill>
                  <a:schemeClr val="accent1"/>
                </a:solidFill>
                <a:effectLst/>
                <a:latin typeface="Arial" panose="020B0604020202020204" pitchFamily="34" charset="0"/>
                <a:cs typeface="Arial" panose="020B0604020202020204" pitchFamily="34" charset="0"/>
              </a:rPr>
              <a:t>The rules that you define for a listener determine how the load balancer routes requests to its registered targets.</a:t>
            </a:r>
          </a:p>
          <a:p>
            <a:pPr marL="342900" indent="-342900">
              <a:lnSpc>
                <a:spcPct val="150000"/>
              </a:lnSpc>
              <a:buFont typeface="Arial" panose="020B0604020202020204" pitchFamily="34" charset="0"/>
              <a:buChar char="•"/>
            </a:pPr>
            <a:r>
              <a:rPr lang="en-US" sz="2000" dirty="0">
                <a:solidFill>
                  <a:schemeClr val="accent1"/>
                </a:solidFill>
                <a:latin typeface="Arial" panose="020B0604020202020204" pitchFamily="34" charset="0"/>
                <a:cs typeface="Arial" panose="020B0604020202020204" pitchFamily="34" charset="0"/>
              </a:rPr>
              <a:t>Protocols	: HTTP, HTTPS, TCP, UDP</a:t>
            </a:r>
          </a:p>
          <a:p>
            <a:pPr marL="342900" indent="-342900">
              <a:lnSpc>
                <a:spcPct val="150000"/>
              </a:lnSpc>
              <a:buFont typeface="Arial" panose="020B0604020202020204" pitchFamily="34" charset="0"/>
              <a:buChar char="•"/>
            </a:pPr>
            <a:r>
              <a:rPr lang="en-US" sz="2000" dirty="0">
                <a:solidFill>
                  <a:schemeClr val="accent1"/>
                </a:solidFill>
                <a:latin typeface="Arial" panose="020B0604020202020204" pitchFamily="34" charset="0"/>
                <a:cs typeface="Arial" panose="020B0604020202020204" pitchFamily="34" charset="0"/>
              </a:rPr>
              <a:t>Ports	:1-65535</a:t>
            </a:r>
          </a:p>
          <a:p>
            <a:pPr>
              <a:lnSpc>
                <a:spcPct val="150000"/>
              </a:lnSpc>
            </a:pPr>
            <a:r>
              <a:rPr lang="en-US" sz="2000" b="1" dirty="0">
                <a:solidFill>
                  <a:schemeClr val="accent1"/>
                </a:solidFill>
                <a:latin typeface="Arial" panose="020B0604020202020204" pitchFamily="34" charset="0"/>
                <a:cs typeface="Arial" panose="020B0604020202020204" pitchFamily="34" charset="0"/>
              </a:rPr>
              <a:t>Target Groups</a:t>
            </a:r>
          </a:p>
          <a:p>
            <a:pPr marL="342900" indent="-342900">
              <a:lnSpc>
                <a:spcPct val="150000"/>
              </a:lnSpc>
              <a:buFont typeface="Arial" panose="020B0604020202020204" pitchFamily="34" charset="0"/>
              <a:buChar char="•"/>
            </a:pPr>
            <a:r>
              <a:rPr lang="en-US" sz="2000" b="0" i="0" dirty="0">
                <a:solidFill>
                  <a:schemeClr val="accent1"/>
                </a:solidFill>
                <a:effectLst/>
                <a:latin typeface="Arial" panose="020B0604020202020204" pitchFamily="34" charset="0"/>
                <a:cs typeface="Arial" panose="020B0604020202020204" pitchFamily="34" charset="0"/>
              </a:rPr>
              <a:t> Target group is used to route requests to one or more registered targets.</a:t>
            </a:r>
          </a:p>
          <a:p>
            <a:pPr>
              <a:lnSpc>
                <a:spcPct val="150000"/>
              </a:lnSpc>
            </a:pPr>
            <a:r>
              <a:rPr lang="en-US" sz="2000" b="1" dirty="0">
                <a:solidFill>
                  <a:schemeClr val="accent1"/>
                </a:solidFill>
                <a:latin typeface="Arial" panose="020B0604020202020204" pitchFamily="34" charset="0"/>
                <a:cs typeface="Arial" panose="020B0604020202020204" pitchFamily="34" charset="0"/>
              </a:rPr>
              <a:t>Internet- Facing</a:t>
            </a:r>
          </a:p>
          <a:p>
            <a:pPr marL="342900" indent="-342900">
              <a:lnSpc>
                <a:spcPct val="150000"/>
              </a:lnSpc>
              <a:buFont typeface="Arial" panose="020B0604020202020204" pitchFamily="34" charset="0"/>
              <a:buChar char="•"/>
            </a:pPr>
            <a:r>
              <a:rPr lang="en-US" sz="2000" b="0" i="0" dirty="0">
                <a:solidFill>
                  <a:schemeClr val="accent1"/>
                </a:solidFill>
                <a:effectLst/>
                <a:latin typeface="Arial" panose="020B0604020202020204" pitchFamily="34" charset="0"/>
                <a:cs typeface="Arial" panose="020B0604020202020204" pitchFamily="34" charset="0"/>
              </a:rPr>
              <a:t>An internet-facing load balancer has a publicly resolvable DNS name, so it can route requests from clients over the internet to the EC2 instances that are registered with the load balancer.</a:t>
            </a:r>
          </a:p>
          <a:p>
            <a:pPr>
              <a:lnSpc>
                <a:spcPct val="150000"/>
              </a:lnSpc>
            </a:pPr>
            <a:endParaRPr lang="en-US" sz="2000" b="0" i="0" dirty="0">
              <a:solidFill>
                <a:schemeClr val="accent1"/>
              </a:solidFill>
              <a:effectLst/>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3E7AACE9-A39C-E4A8-677D-CD7A3FB293F5}"/>
              </a:ext>
            </a:extLst>
          </p:cNvPr>
          <p:cNvSpPr>
            <a:spLocks noGrp="1"/>
          </p:cNvSpPr>
          <p:nvPr>
            <p:ph type="dt" sz="half" idx="10"/>
          </p:nvPr>
        </p:nvSpPr>
        <p:spPr/>
        <p:txBody>
          <a:bodyPr/>
          <a:lstStyle/>
          <a:p>
            <a:fld id="{27DB3809-E59C-470E-BEDC-25B970F0E909}" type="datetime7">
              <a:rPr lang="en-IN" smtClean="0"/>
              <a:t>Nov-22</a:t>
            </a:fld>
            <a:endParaRPr lang="en-IN"/>
          </a:p>
        </p:txBody>
      </p:sp>
      <p:sp>
        <p:nvSpPr>
          <p:cNvPr id="5" name="Footer Placeholder 4">
            <a:extLst>
              <a:ext uri="{FF2B5EF4-FFF2-40B4-BE49-F238E27FC236}">
                <a16:creationId xmlns:a16="http://schemas.microsoft.com/office/drawing/2014/main" id="{DA2D106E-873A-C3C7-90F1-43F56256A9E7}"/>
              </a:ext>
            </a:extLst>
          </p:cNvPr>
          <p:cNvSpPr>
            <a:spLocks noGrp="1"/>
          </p:cNvSpPr>
          <p:nvPr>
            <p:ph type="ftr" sz="quarter" idx="11"/>
          </p:nvPr>
        </p:nvSpPr>
        <p:spPr/>
        <p:txBody>
          <a:bodyPr/>
          <a:lstStyle/>
          <a:p>
            <a:r>
              <a:rPr lang="en-IN"/>
              <a:t>Shivashankar, Jr. Facilitator</a:t>
            </a:r>
          </a:p>
        </p:txBody>
      </p:sp>
    </p:spTree>
    <p:extLst>
      <p:ext uri="{BB962C8B-B14F-4D97-AF65-F5344CB8AC3E}">
        <p14:creationId xmlns:p14="http://schemas.microsoft.com/office/powerpoint/2010/main" val="1050910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918F46-A527-C386-E0D4-CAD6E9CF0325}"/>
              </a:ext>
            </a:extLst>
          </p:cNvPr>
          <p:cNvSpPr>
            <a:spLocks noGrp="1"/>
          </p:cNvSpPr>
          <p:nvPr>
            <p:ph type="sldNum" sz="quarter" idx="12"/>
          </p:nvPr>
        </p:nvSpPr>
        <p:spPr/>
        <p:txBody>
          <a:bodyPr/>
          <a:lstStyle/>
          <a:p>
            <a:fld id="{6D183179-0D21-46F8-8E30-2CEC9C20A3D6}" type="slidenum">
              <a:rPr lang="en-IN" smtClean="0"/>
              <a:t>5</a:t>
            </a:fld>
            <a:endParaRPr lang="en-IN"/>
          </a:p>
        </p:txBody>
      </p:sp>
      <p:sp>
        <p:nvSpPr>
          <p:cNvPr id="3" name="TextBox 2">
            <a:extLst>
              <a:ext uri="{FF2B5EF4-FFF2-40B4-BE49-F238E27FC236}">
                <a16:creationId xmlns:a16="http://schemas.microsoft.com/office/drawing/2014/main" id="{9EE33A83-462D-A08E-5843-C7BD2D6555D3}"/>
              </a:ext>
            </a:extLst>
          </p:cNvPr>
          <p:cNvSpPr txBox="1"/>
          <p:nvPr/>
        </p:nvSpPr>
        <p:spPr>
          <a:xfrm>
            <a:off x="276837" y="136525"/>
            <a:ext cx="11434194" cy="6590971"/>
          </a:xfrm>
          <a:prstGeom prst="rect">
            <a:avLst/>
          </a:prstGeom>
          <a:noFill/>
        </p:spPr>
        <p:txBody>
          <a:bodyPr wrap="square">
            <a:spAutoFit/>
          </a:bodyPr>
          <a:lstStyle/>
          <a:p>
            <a:pPr algn="just">
              <a:lnSpc>
                <a:spcPct val="150000"/>
              </a:lnSpc>
            </a:pPr>
            <a:r>
              <a:rPr lang="en-US" sz="2800" b="1" dirty="0">
                <a:solidFill>
                  <a:schemeClr val="accent1"/>
                </a:solidFill>
                <a:latin typeface="Arial" panose="020B0604020202020204" pitchFamily="34" charset="0"/>
                <a:cs typeface="Arial" panose="020B0604020202020204" pitchFamily="34" charset="0"/>
              </a:rPr>
              <a:t>Monitor</a:t>
            </a:r>
          </a:p>
          <a:p>
            <a:pPr algn="just">
              <a:lnSpc>
                <a:spcPct val="150000"/>
              </a:lnSpc>
            </a:pPr>
            <a:r>
              <a:rPr lang="en-US" sz="2000" dirty="0">
                <a:solidFill>
                  <a:schemeClr val="accent1"/>
                </a:solidFill>
                <a:latin typeface="Arial" panose="020B0604020202020204" pitchFamily="34" charset="0"/>
                <a:cs typeface="Arial" panose="020B0604020202020204" pitchFamily="34" charset="0"/>
              </a:rPr>
              <a:t>We can monitor load balancer through</a:t>
            </a:r>
          </a:p>
          <a:p>
            <a:pPr marL="342900" indent="-342900" algn="just">
              <a:lnSpc>
                <a:spcPct val="150000"/>
              </a:lnSpc>
              <a:buFont typeface="Arial" panose="020B0604020202020204" pitchFamily="34" charset="0"/>
              <a:buChar char="•"/>
            </a:pPr>
            <a:r>
              <a:rPr lang="en-IN" sz="2000" i="0" dirty="0">
                <a:solidFill>
                  <a:schemeClr val="accent1"/>
                </a:solidFill>
                <a:effectLst/>
                <a:latin typeface="Amazon Ember"/>
              </a:rPr>
              <a:t>CloudWatch metrics</a:t>
            </a:r>
          </a:p>
          <a:p>
            <a:pPr marL="342900" indent="-342900" algn="just">
              <a:lnSpc>
                <a:spcPct val="150000"/>
              </a:lnSpc>
              <a:buFont typeface="Arial" panose="020B0604020202020204" pitchFamily="34" charset="0"/>
              <a:buChar char="•"/>
            </a:pPr>
            <a:r>
              <a:rPr lang="en-US" sz="2000" i="0" dirty="0">
                <a:solidFill>
                  <a:schemeClr val="accent1"/>
                </a:solidFill>
                <a:effectLst/>
                <a:latin typeface="Amazon Ember"/>
              </a:rPr>
              <a:t>Elastic Load Balancing access logs: Provide detailed information on each request processed by the load balancer</a:t>
            </a:r>
          </a:p>
          <a:p>
            <a:pPr marL="342900" indent="-342900" algn="just">
              <a:lnSpc>
                <a:spcPct val="150000"/>
              </a:lnSpc>
              <a:buFont typeface="Arial" panose="020B0604020202020204" pitchFamily="34" charset="0"/>
              <a:buChar char="•"/>
            </a:pPr>
            <a:r>
              <a:rPr lang="en-IN" sz="2000" i="0" dirty="0">
                <a:solidFill>
                  <a:schemeClr val="accent1"/>
                </a:solidFill>
                <a:effectLst/>
                <a:latin typeface="Amazon Ember"/>
              </a:rPr>
              <a:t>CloudTrail logs</a:t>
            </a:r>
          </a:p>
          <a:p>
            <a:pPr algn="just">
              <a:lnSpc>
                <a:spcPct val="150000"/>
              </a:lnSpc>
            </a:pPr>
            <a:r>
              <a:rPr lang="en-US" sz="2800" b="1" dirty="0">
                <a:solidFill>
                  <a:schemeClr val="accent1"/>
                </a:solidFill>
                <a:latin typeface="Arial" panose="020B0604020202020204" pitchFamily="34" charset="0"/>
                <a:cs typeface="Arial" panose="020B0604020202020204" pitchFamily="34" charset="0"/>
              </a:rPr>
              <a:t>Rule</a:t>
            </a:r>
            <a:endParaRPr lang="en-US" sz="2000" dirty="0">
              <a:solidFill>
                <a:schemeClr val="accent1"/>
              </a:solidFill>
              <a:latin typeface="Arial" panose="020B0604020202020204" pitchFamily="34" charset="0"/>
              <a:cs typeface="Arial" panose="020B0604020202020204" pitchFamily="34" charset="0"/>
            </a:endParaRPr>
          </a:p>
          <a:p>
            <a:pPr algn="just">
              <a:lnSpc>
                <a:spcPct val="150000"/>
              </a:lnSpc>
            </a:pPr>
            <a:r>
              <a:rPr lang="en-US" sz="2000" dirty="0">
                <a:solidFill>
                  <a:schemeClr val="accent1"/>
                </a:solidFill>
                <a:latin typeface="Arial" panose="020B0604020202020204" pitchFamily="34" charset="0"/>
                <a:cs typeface="Arial" panose="020B0604020202020204" pitchFamily="34" charset="0"/>
              </a:rPr>
              <a:t>A rule is made up of conditions and actions for routing requests. The actions are taken when the conditions on the rule are matched. Currently, ALB only supports condition of path and action of forward</a:t>
            </a:r>
          </a:p>
          <a:p>
            <a:pPr algn="just">
              <a:lnSpc>
                <a:spcPct val="150000"/>
              </a:lnSpc>
            </a:pPr>
            <a:r>
              <a:rPr lang="en-US" sz="2800" b="1" dirty="0">
                <a:solidFill>
                  <a:schemeClr val="accent1"/>
                </a:solidFill>
                <a:latin typeface="Arial" panose="020B0604020202020204" pitchFamily="34" charset="0"/>
                <a:cs typeface="Arial" panose="020B0604020202020204" pitchFamily="34" charset="0"/>
              </a:rPr>
              <a:t>Health Check</a:t>
            </a:r>
          </a:p>
          <a:p>
            <a:pPr marL="342900" indent="-342900" algn="just">
              <a:lnSpc>
                <a:spcPct val="150000"/>
              </a:lnSpc>
              <a:buFont typeface="Arial" panose="020B0604020202020204" pitchFamily="34" charset="0"/>
              <a:buChar char="•"/>
            </a:pPr>
            <a:r>
              <a:rPr lang="en-US" sz="2000" b="0" i="0" dirty="0">
                <a:solidFill>
                  <a:schemeClr val="accent1"/>
                </a:solidFill>
                <a:effectLst/>
                <a:latin typeface="Arial" panose="020B0604020202020204" pitchFamily="34" charset="0"/>
                <a:cs typeface="Arial" panose="020B0604020202020204" pitchFamily="34" charset="0"/>
              </a:rPr>
              <a:t>Load Balancer periodically sends requests to its registered instances to test their status. These tests are called </a:t>
            </a:r>
            <a:r>
              <a:rPr lang="en-US" sz="2000" b="0" i="1" dirty="0">
                <a:solidFill>
                  <a:schemeClr val="accent1"/>
                </a:solidFill>
                <a:effectLst/>
                <a:latin typeface="Arial" panose="020B0604020202020204" pitchFamily="34" charset="0"/>
                <a:cs typeface="Arial" panose="020B0604020202020204" pitchFamily="34" charset="0"/>
              </a:rPr>
              <a:t>health checks</a:t>
            </a:r>
            <a:r>
              <a:rPr lang="en-US" sz="2000" b="0" i="0" dirty="0">
                <a:solidFill>
                  <a:schemeClr val="accent1"/>
                </a:solidFill>
                <a:effectLst/>
                <a:latin typeface="Arial" panose="020B0604020202020204" pitchFamily="34" charset="0"/>
                <a:cs typeface="Arial" panose="020B0604020202020204" pitchFamily="34" charset="0"/>
              </a:rPr>
              <a:t>.</a:t>
            </a:r>
          </a:p>
        </p:txBody>
      </p:sp>
      <p:sp>
        <p:nvSpPr>
          <p:cNvPr id="2" name="Date Placeholder 1">
            <a:extLst>
              <a:ext uri="{FF2B5EF4-FFF2-40B4-BE49-F238E27FC236}">
                <a16:creationId xmlns:a16="http://schemas.microsoft.com/office/drawing/2014/main" id="{A8F04184-9C29-CC6B-78BC-3FFDDE22D67F}"/>
              </a:ext>
            </a:extLst>
          </p:cNvPr>
          <p:cNvSpPr>
            <a:spLocks noGrp="1"/>
          </p:cNvSpPr>
          <p:nvPr>
            <p:ph type="dt" sz="half" idx="10"/>
          </p:nvPr>
        </p:nvSpPr>
        <p:spPr/>
        <p:txBody>
          <a:bodyPr/>
          <a:lstStyle/>
          <a:p>
            <a:fld id="{B3291D40-A0D4-42D9-8827-0043B5EF6A55}" type="datetime7">
              <a:rPr lang="en-IN" smtClean="0"/>
              <a:t>Nov-22</a:t>
            </a:fld>
            <a:endParaRPr lang="en-IN"/>
          </a:p>
        </p:txBody>
      </p:sp>
      <p:sp>
        <p:nvSpPr>
          <p:cNvPr id="5" name="Footer Placeholder 4">
            <a:extLst>
              <a:ext uri="{FF2B5EF4-FFF2-40B4-BE49-F238E27FC236}">
                <a16:creationId xmlns:a16="http://schemas.microsoft.com/office/drawing/2014/main" id="{82D845B4-F3B4-1AEF-3BDA-963151C30203}"/>
              </a:ext>
            </a:extLst>
          </p:cNvPr>
          <p:cNvSpPr>
            <a:spLocks noGrp="1"/>
          </p:cNvSpPr>
          <p:nvPr>
            <p:ph type="ftr" sz="quarter" idx="11"/>
          </p:nvPr>
        </p:nvSpPr>
        <p:spPr/>
        <p:txBody>
          <a:bodyPr/>
          <a:lstStyle/>
          <a:p>
            <a:r>
              <a:rPr lang="en-IN"/>
              <a:t>Shivashankar, Jr. Facilitator</a:t>
            </a:r>
          </a:p>
        </p:txBody>
      </p:sp>
    </p:spTree>
    <p:extLst>
      <p:ext uri="{BB962C8B-B14F-4D97-AF65-F5344CB8AC3E}">
        <p14:creationId xmlns:p14="http://schemas.microsoft.com/office/powerpoint/2010/main" val="3979410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918F46-A527-C386-E0D4-CAD6E9CF0325}"/>
              </a:ext>
            </a:extLst>
          </p:cNvPr>
          <p:cNvSpPr>
            <a:spLocks noGrp="1"/>
          </p:cNvSpPr>
          <p:nvPr>
            <p:ph type="sldNum" sz="quarter" idx="12"/>
          </p:nvPr>
        </p:nvSpPr>
        <p:spPr/>
        <p:txBody>
          <a:bodyPr/>
          <a:lstStyle/>
          <a:p>
            <a:fld id="{6D183179-0D21-46F8-8E30-2CEC9C20A3D6}" type="slidenum">
              <a:rPr lang="en-IN" smtClean="0"/>
              <a:t>6</a:t>
            </a:fld>
            <a:endParaRPr lang="en-IN"/>
          </a:p>
        </p:txBody>
      </p:sp>
      <p:graphicFrame>
        <p:nvGraphicFramePr>
          <p:cNvPr id="2" name="Table 1">
            <a:extLst>
              <a:ext uri="{FF2B5EF4-FFF2-40B4-BE49-F238E27FC236}">
                <a16:creationId xmlns:a16="http://schemas.microsoft.com/office/drawing/2014/main" id="{9AA9A190-06EC-C654-8AFF-043B1D124C6A}"/>
              </a:ext>
            </a:extLst>
          </p:cNvPr>
          <p:cNvGraphicFramePr>
            <a:graphicFrameLocks noGrp="1"/>
          </p:cNvGraphicFramePr>
          <p:nvPr>
            <p:extLst>
              <p:ext uri="{D42A27DB-BD31-4B8C-83A1-F6EECF244321}">
                <p14:modId xmlns:p14="http://schemas.microsoft.com/office/powerpoint/2010/main" val="3630338828"/>
              </p:ext>
            </p:extLst>
          </p:nvPr>
        </p:nvGraphicFramePr>
        <p:xfrm>
          <a:off x="474453" y="650314"/>
          <a:ext cx="11395494" cy="5557371"/>
        </p:xfrm>
        <a:graphic>
          <a:graphicData uri="http://schemas.openxmlformats.org/drawingml/2006/table">
            <a:tbl>
              <a:tblPr/>
              <a:tblGrid>
                <a:gridCol w="1802005">
                  <a:extLst>
                    <a:ext uri="{9D8B030D-6E8A-4147-A177-3AD203B41FA5}">
                      <a16:colId xmlns:a16="http://schemas.microsoft.com/office/drawing/2014/main" val="1788531107"/>
                    </a:ext>
                  </a:extLst>
                </a:gridCol>
                <a:gridCol w="9593489">
                  <a:extLst>
                    <a:ext uri="{9D8B030D-6E8A-4147-A177-3AD203B41FA5}">
                      <a16:colId xmlns:a16="http://schemas.microsoft.com/office/drawing/2014/main" val="810453901"/>
                    </a:ext>
                  </a:extLst>
                </a:gridCol>
              </a:tblGrid>
              <a:tr h="137016">
                <a:tc>
                  <a:txBody>
                    <a:bodyPr/>
                    <a:lstStyle/>
                    <a:p>
                      <a:pPr algn="l" fontAlgn="t" latinLnBrk="0"/>
                      <a:r>
                        <a:rPr lang="en-IN" sz="1200" b="1">
                          <a:solidFill>
                            <a:schemeClr val="accent1"/>
                          </a:solidFill>
                          <a:effectLst/>
                        </a:rPr>
                        <a:t>Field</a:t>
                      </a:r>
                    </a:p>
                  </a:txBody>
                  <a:tcPr marL="66738" marR="66738" marT="16017" marB="16017">
                    <a:lnL w="12700" cap="flat" cmpd="sng" algn="ctr">
                      <a:solidFill>
                        <a:srgbClr val="A8D0A8"/>
                      </a:solidFill>
                      <a:prstDash val="solid"/>
                      <a:round/>
                      <a:headEnd type="none" w="med" len="med"/>
                      <a:tailEnd type="none" w="med" len="med"/>
                    </a:lnL>
                    <a:lnR w="12700" cap="flat" cmpd="sng" algn="ctr">
                      <a:solidFill>
                        <a:srgbClr val="48D6A8"/>
                      </a:solidFill>
                      <a:prstDash val="solid"/>
                      <a:round/>
                      <a:headEnd type="none" w="med" len="med"/>
                      <a:tailEnd type="none" w="med" len="med"/>
                    </a:lnR>
                    <a:lnT w="12700" cap="flat" cmpd="sng" algn="ctr">
                      <a:solidFill>
                        <a:srgbClr val="A8D0A8"/>
                      </a:solidFill>
                      <a:prstDash val="solid"/>
                      <a:round/>
                      <a:headEnd type="none" w="med" len="med"/>
                      <a:tailEnd type="none" w="med" len="med"/>
                    </a:lnT>
                    <a:lnB w="9525" cap="flat" cmpd="sng" algn="ctr">
                      <a:solidFill>
                        <a:srgbClr val="A8D0A8"/>
                      </a:solidFill>
                      <a:prstDash val="solid"/>
                      <a:round/>
                      <a:headEnd type="none" w="med" len="med"/>
                      <a:tailEnd type="none" w="med" len="med"/>
                    </a:lnB>
                    <a:solidFill>
                      <a:srgbClr val="FFFFFF"/>
                    </a:solidFill>
                  </a:tcPr>
                </a:tc>
                <a:tc>
                  <a:txBody>
                    <a:bodyPr/>
                    <a:lstStyle/>
                    <a:p>
                      <a:pPr algn="l" fontAlgn="t" latinLnBrk="0"/>
                      <a:r>
                        <a:rPr lang="en-IN" sz="1200" b="1" dirty="0">
                          <a:solidFill>
                            <a:schemeClr val="accent1"/>
                          </a:solidFill>
                          <a:effectLst/>
                        </a:rPr>
                        <a:t>Description</a:t>
                      </a:r>
                    </a:p>
                  </a:txBody>
                  <a:tcPr marL="66738" marR="66738" marT="16017" marB="16017">
                    <a:lnL w="12700" cap="flat" cmpd="sng" algn="ctr">
                      <a:solidFill>
                        <a:srgbClr val="48D6A8"/>
                      </a:solidFill>
                      <a:prstDash val="solid"/>
                      <a:round/>
                      <a:headEnd type="none" w="med" len="med"/>
                      <a:tailEnd type="none" w="med" len="med"/>
                    </a:lnL>
                    <a:lnR w="9525" cap="flat" cmpd="sng" algn="ctr">
                      <a:solidFill>
                        <a:srgbClr val="48D6A8"/>
                      </a:solidFill>
                      <a:prstDash val="solid"/>
                      <a:round/>
                      <a:headEnd type="none" w="med" len="med"/>
                      <a:tailEnd type="none" w="med" len="med"/>
                    </a:lnR>
                    <a:lnT w="12700" cap="flat" cmpd="sng" algn="ctr">
                      <a:solidFill>
                        <a:srgbClr val="48D6A8"/>
                      </a:solidFill>
                      <a:prstDash val="solid"/>
                      <a:round/>
                      <a:headEnd type="none" w="med" len="med"/>
                      <a:tailEnd type="none" w="med" len="med"/>
                    </a:lnT>
                    <a:lnB w="9525" cap="flat" cmpd="sng" algn="ctr">
                      <a:solidFill>
                        <a:srgbClr val="48D6A8"/>
                      </a:solidFill>
                      <a:prstDash val="solid"/>
                      <a:round/>
                      <a:headEnd type="none" w="med" len="med"/>
                      <a:tailEnd type="none" w="med" len="med"/>
                    </a:lnB>
                    <a:solidFill>
                      <a:srgbClr val="FFFFFF"/>
                    </a:solidFill>
                  </a:tcPr>
                </a:tc>
                <a:extLst>
                  <a:ext uri="{0D108BD9-81ED-4DB2-BD59-A6C34878D82A}">
                    <a16:rowId xmlns:a16="http://schemas.microsoft.com/office/drawing/2014/main" val="3879029870"/>
                  </a:ext>
                </a:extLst>
              </a:tr>
              <a:tr h="439591">
                <a:tc>
                  <a:txBody>
                    <a:bodyPr/>
                    <a:lstStyle/>
                    <a:p>
                      <a:pPr fontAlgn="t" latinLnBrk="0"/>
                      <a:r>
                        <a:rPr lang="en-IN" sz="1200" b="0" dirty="0">
                          <a:solidFill>
                            <a:schemeClr val="accent1"/>
                          </a:solidFill>
                          <a:effectLst/>
                        </a:rPr>
                        <a:t>Protocol</a:t>
                      </a:r>
                    </a:p>
                  </a:txBody>
                  <a:tcPr marL="66738" marR="66738" marT="13348" marB="13348">
                    <a:lnL>
                      <a:noFill/>
                    </a:lnL>
                    <a:lnR w="9525" cap="flat" cmpd="sng" algn="ctr">
                      <a:solidFill>
                        <a:schemeClr val="bg1"/>
                      </a:solidFill>
                      <a:prstDash val="solid"/>
                      <a:round/>
                      <a:headEnd type="none" w="med" len="med"/>
                      <a:tailEnd type="none" w="med" len="med"/>
                    </a:lnR>
                    <a:lnT w="9525" cap="flat" cmpd="sng" algn="ctr">
                      <a:solidFill>
                        <a:srgbClr val="A8D0A8"/>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US" sz="1200" b="0" dirty="0">
                          <a:solidFill>
                            <a:schemeClr val="accent1"/>
                          </a:solidFill>
                          <a:effectLst/>
                        </a:rPr>
                        <a:t>The protocol to use to connect with the instance.</a:t>
                      </a:r>
                    </a:p>
                    <a:p>
                      <a:pPr fontAlgn="t" latinLnBrk="0"/>
                      <a:r>
                        <a:rPr lang="en-US" sz="1200" b="0" dirty="0">
                          <a:solidFill>
                            <a:schemeClr val="accent1"/>
                          </a:solidFill>
                          <a:effectLst/>
                        </a:rPr>
                        <a:t>Valid values: TCP, HTTP, HTTPS, and SSL</a:t>
                      </a:r>
                    </a:p>
                    <a:p>
                      <a:pPr fontAlgn="t" latinLnBrk="0"/>
                      <a:r>
                        <a:rPr lang="en-US" sz="1200" b="0" dirty="0">
                          <a:solidFill>
                            <a:schemeClr val="accent1"/>
                          </a:solidFill>
                          <a:effectLst/>
                        </a:rPr>
                        <a:t>Console default: HTTP</a:t>
                      </a:r>
                    </a:p>
                    <a:p>
                      <a:pPr fontAlgn="t" latinLnBrk="0"/>
                      <a:r>
                        <a:rPr lang="en-US" sz="1200" b="0" dirty="0">
                          <a:solidFill>
                            <a:schemeClr val="accent1"/>
                          </a:solidFill>
                          <a:effectLst/>
                        </a:rPr>
                        <a:t>CLI/API default: TCP</a:t>
                      </a:r>
                    </a:p>
                  </a:txBody>
                  <a:tcPr marL="66738" marR="66738" marT="13348" marB="133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rgbClr val="48D6A8"/>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744419630"/>
                  </a:ext>
                </a:extLst>
              </a:tr>
              <a:tr h="953398">
                <a:tc>
                  <a:txBody>
                    <a:bodyPr/>
                    <a:lstStyle/>
                    <a:p>
                      <a:pPr fontAlgn="t" latinLnBrk="0"/>
                      <a:r>
                        <a:rPr lang="en-IN" sz="1200" b="0" dirty="0">
                          <a:solidFill>
                            <a:schemeClr val="accent1"/>
                          </a:solidFill>
                          <a:effectLst/>
                        </a:rPr>
                        <a:t>Port</a:t>
                      </a:r>
                    </a:p>
                  </a:txBody>
                  <a:tcPr marL="66738" marR="66738" marT="13348" marB="13348">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US" sz="1200" b="0" dirty="0">
                          <a:solidFill>
                            <a:schemeClr val="accent1"/>
                          </a:solidFill>
                          <a:effectLst/>
                        </a:rPr>
                        <a:t>The port to use to connect with the instance, as a protocol: port pair. If the load balancer fails to connect with the instance at the specified port within the configured response timeout period, the instance is considered unhealthy.</a:t>
                      </a:r>
                    </a:p>
                    <a:p>
                      <a:pPr fontAlgn="t" latinLnBrk="0"/>
                      <a:r>
                        <a:rPr lang="en-US" sz="1200" b="0" dirty="0">
                          <a:solidFill>
                            <a:schemeClr val="accent1"/>
                          </a:solidFill>
                          <a:effectLst/>
                        </a:rPr>
                        <a:t>Protocols: TCP, HTTP, HTTPS, and SSL</a:t>
                      </a:r>
                    </a:p>
                    <a:p>
                      <a:pPr fontAlgn="t" latinLnBrk="0"/>
                      <a:r>
                        <a:rPr lang="en-US" sz="1200" b="0" dirty="0">
                          <a:solidFill>
                            <a:schemeClr val="accent1"/>
                          </a:solidFill>
                          <a:effectLst/>
                        </a:rPr>
                        <a:t>Port range: 1 to 65535</a:t>
                      </a:r>
                    </a:p>
                    <a:p>
                      <a:pPr fontAlgn="t" latinLnBrk="0"/>
                      <a:r>
                        <a:rPr lang="en-US" sz="1200" b="0" dirty="0">
                          <a:solidFill>
                            <a:schemeClr val="accent1"/>
                          </a:solidFill>
                          <a:effectLst/>
                        </a:rPr>
                        <a:t>Console default: HTTP:80</a:t>
                      </a:r>
                    </a:p>
                    <a:p>
                      <a:pPr fontAlgn="t" latinLnBrk="0"/>
                      <a:r>
                        <a:rPr lang="en-US" sz="1200" b="0" dirty="0">
                          <a:solidFill>
                            <a:schemeClr val="accent1"/>
                          </a:solidFill>
                          <a:effectLst/>
                        </a:rPr>
                        <a:t>CLI/API default: TCP:80</a:t>
                      </a:r>
                    </a:p>
                  </a:txBody>
                  <a:tcPr marL="66738" marR="66738" marT="13348" marB="133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113315353"/>
                  </a:ext>
                </a:extLst>
              </a:tr>
              <a:tr h="1158921">
                <a:tc>
                  <a:txBody>
                    <a:bodyPr/>
                    <a:lstStyle/>
                    <a:p>
                      <a:pPr fontAlgn="t" latinLnBrk="0"/>
                      <a:r>
                        <a:rPr lang="en-IN" sz="1200" b="0" dirty="0">
                          <a:solidFill>
                            <a:schemeClr val="accent1"/>
                          </a:solidFill>
                          <a:effectLst/>
                        </a:rPr>
                        <a:t>Path</a:t>
                      </a:r>
                    </a:p>
                  </a:txBody>
                  <a:tcPr marL="66738" marR="66738" marT="13348" marB="13348">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US" sz="1200" b="0" dirty="0">
                          <a:solidFill>
                            <a:schemeClr val="accent1"/>
                          </a:solidFill>
                          <a:effectLst/>
                        </a:rPr>
                        <a:t>The destination for the HTTP or HTTPS request.</a:t>
                      </a:r>
                    </a:p>
                    <a:p>
                      <a:pPr fontAlgn="t" latinLnBrk="0"/>
                      <a:r>
                        <a:rPr lang="en-US" sz="1200" b="0" dirty="0">
                          <a:solidFill>
                            <a:schemeClr val="accent1"/>
                          </a:solidFill>
                          <a:effectLst/>
                        </a:rPr>
                        <a:t>An HTTP or HTTPS GET request is issued to the instance on the port and the path. If the load balancer receives any response other than "200 OK" within the response timeout period, the instance is considered unhealthy. If the response includes a body, your application must either set the Content-Length header to a value greater than or equal to zero, or specify Transfer-Encoding with a value set to 'chunked'.</a:t>
                      </a:r>
                    </a:p>
                    <a:p>
                      <a:pPr fontAlgn="t" latinLnBrk="0"/>
                      <a:r>
                        <a:rPr lang="en-US" sz="1200" b="0" dirty="0">
                          <a:solidFill>
                            <a:schemeClr val="accent1"/>
                          </a:solidFill>
                          <a:effectLst/>
                        </a:rPr>
                        <a:t>Default: /index.html</a:t>
                      </a:r>
                    </a:p>
                  </a:txBody>
                  <a:tcPr marL="66738" marR="66738" marT="13348" marB="133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876904304"/>
                  </a:ext>
                </a:extLst>
              </a:tr>
              <a:tr h="439591">
                <a:tc>
                  <a:txBody>
                    <a:bodyPr/>
                    <a:lstStyle/>
                    <a:p>
                      <a:pPr fontAlgn="t" latinLnBrk="0"/>
                      <a:r>
                        <a:rPr lang="en-IN" sz="1200" b="0" dirty="0">
                          <a:solidFill>
                            <a:schemeClr val="accent1"/>
                          </a:solidFill>
                          <a:effectLst/>
                        </a:rPr>
                        <a:t>Response Timeout</a:t>
                      </a:r>
                    </a:p>
                  </a:txBody>
                  <a:tcPr marL="66738" marR="66738" marT="13348" marB="13348">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US" sz="1200" b="0" dirty="0">
                          <a:solidFill>
                            <a:schemeClr val="accent1"/>
                          </a:solidFill>
                          <a:effectLst/>
                        </a:rPr>
                        <a:t>The amount of time to wait when receiving a response from the health check, in seconds.</a:t>
                      </a:r>
                    </a:p>
                    <a:p>
                      <a:pPr fontAlgn="t" latinLnBrk="0"/>
                      <a:r>
                        <a:rPr lang="en-US" sz="1200" b="0" dirty="0">
                          <a:solidFill>
                            <a:schemeClr val="accent1"/>
                          </a:solidFill>
                          <a:effectLst/>
                        </a:rPr>
                        <a:t>Valid values: 2 to 60</a:t>
                      </a:r>
                    </a:p>
                    <a:p>
                      <a:pPr fontAlgn="t" latinLnBrk="0"/>
                      <a:r>
                        <a:rPr lang="en-US" sz="1200" b="0" dirty="0">
                          <a:solidFill>
                            <a:schemeClr val="accent1"/>
                          </a:solidFill>
                          <a:effectLst/>
                        </a:rPr>
                        <a:t>Default: 5</a:t>
                      </a:r>
                    </a:p>
                  </a:txBody>
                  <a:tcPr marL="66738" marR="66738" marT="13348" marB="133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980240758"/>
                  </a:ext>
                </a:extLst>
              </a:tr>
              <a:tr h="439591">
                <a:tc>
                  <a:txBody>
                    <a:bodyPr/>
                    <a:lstStyle/>
                    <a:p>
                      <a:pPr fontAlgn="t" latinLnBrk="0"/>
                      <a:r>
                        <a:rPr lang="en-IN" sz="1200" b="0" dirty="0">
                          <a:solidFill>
                            <a:schemeClr val="accent1"/>
                          </a:solidFill>
                          <a:effectLst/>
                        </a:rPr>
                        <a:t>Health Check Interval</a:t>
                      </a:r>
                    </a:p>
                  </a:txBody>
                  <a:tcPr marL="66738" marR="66738" marT="13348" marB="13348">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US" sz="1200" b="0" dirty="0">
                          <a:solidFill>
                            <a:schemeClr val="accent1"/>
                          </a:solidFill>
                          <a:effectLst/>
                        </a:rPr>
                        <a:t>The amount of time between health checks of an individual instance, in seconds.</a:t>
                      </a:r>
                    </a:p>
                    <a:p>
                      <a:pPr fontAlgn="t" latinLnBrk="0"/>
                      <a:r>
                        <a:rPr lang="en-US" sz="1200" b="0" dirty="0">
                          <a:solidFill>
                            <a:schemeClr val="accent1"/>
                          </a:solidFill>
                          <a:effectLst/>
                        </a:rPr>
                        <a:t>Valid values: 5 to 300</a:t>
                      </a:r>
                    </a:p>
                    <a:p>
                      <a:pPr fontAlgn="t" latinLnBrk="0"/>
                      <a:r>
                        <a:rPr lang="en-US" sz="1200" b="0" dirty="0">
                          <a:solidFill>
                            <a:schemeClr val="accent1"/>
                          </a:solidFill>
                          <a:effectLst/>
                        </a:rPr>
                        <a:t>Default: 30</a:t>
                      </a:r>
                    </a:p>
                  </a:txBody>
                  <a:tcPr marL="66738" marR="66738" marT="13348" marB="133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362817641"/>
                  </a:ext>
                </a:extLst>
              </a:tr>
              <a:tr h="542352">
                <a:tc>
                  <a:txBody>
                    <a:bodyPr/>
                    <a:lstStyle/>
                    <a:p>
                      <a:pPr fontAlgn="t" latinLnBrk="0"/>
                      <a:r>
                        <a:rPr lang="en-IN" sz="1200" b="0" dirty="0">
                          <a:solidFill>
                            <a:schemeClr val="accent1"/>
                          </a:solidFill>
                          <a:effectLst/>
                        </a:rPr>
                        <a:t>Unhealthy Threshold</a:t>
                      </a:r>
                    </a:p>
                  </a:txBody>
                  <a:tcPr marL="66738" marR="66738" marT="13348" marB="13348">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US" sz="1200" b="0" dirty="0">
                          <a:solidFill>
                            <a:schemeClr val="accent1"/>
                          </a:solidFill>
                          <a:effectLst/>
                        </a:rPr>
                        <a:t>The number of consecutive failed health checks that must occur before declaring an EC2 instance unhealthy.</a:t>
                      </a:r>
                    </a:p>
                    <a:p>
                      <a:pPr fontAlgn="t" latinLnBrk="0"/>
                      <a:r>
                        <a:rPr lang="en-US" sz="1200" b="0" dirty="0">
                          <a:solidFill>
                            <a:schemeClr val="accent1"/>
                          </a:solidFill>
                          <a:effectLst/>
                        </a:rPr>
                        <a:t>Valid values: 2 to 10</a:t>
                      </a:r>
                    </a:p>
                    <a:p>
                      <a:pPr fontAlgn="t" latinLnBrk="0"/>
                      <a:r>
                        <a:rPr lang="en-US" sz="1200" b="0" dirty="0">
                          <a:solidFill>
                            <a:schemeClr val="accent1"/>
                          </a:solidFill>
                          <a:effectLst/>
                        </a:rPr>
                        <a:t>Default: 2</a:t>
                      </a:r>
                    </a:p>
                  </a:txBody>
                  <a:tcPr marL="66738" marR="66738" marT="13348" marB="133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266320274"/>
                  </a:ext>
                </a:extLst>
              </a:tr>
              <a:tr h="542352">
                <a:tc>
                  <a:txBody>
                    <a:bodyPr/>
                    <a:lstStyle/>
                    <a:p>
                      <a:pPr fontAlgn="t" latinLnBrk="0"/>
                      <a:r>
                        <a:rPr lang="en-IN" sz="1200" b="0" dirty="0">
                          <a:solidFill>
                            <a:schemeClr val="accent1"/>
                          </a:solidFill>
                          <a:effectLst/>
                        </a:rPr>
                        <a:t>Healthy Threshold</a:t>
                      </a:r>
                    </a:p>
                  </a:txBody>
                  <a:tcPr marL="66738" marR="66738" marT="13348" marB="13348">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US" sz="1200" b="0" dirty="0">
                          <a:solidFill>
                            <a:schemeClr val="accent1"/>
                          </a:solidFill>
                          <a:effectLst/>
                        </a:rPr>
                        <a:t>The number of consecutive successful health checks that must occur before declaring an EC2 instance healthy.</a:t>
                      </a:r>
                    </a:p>
                    <a:p>
                      <a:pPr fontAlgn="t" latinLnBrk="0"/>
                      <a:r>
                        <a:rPr lang="en-US" sz="1200" b="0" dirty="0">
                          <a:solidFill>
                            <a:schemeClr val="accent1"/>
                          </a:solidFill>
                          <a:effectLst/>
                        </a:rPr>
                        <a:t>Valid values: 2 to 10</a:t>
                      </a:r>
                    </a:p>
                    <a:p>
                      <a:pPr fontAlgn="t" latinLnBrk="0"/>
                      <a:r>
                        <a:rPr lang="en-US" sz="1200" b="0" dirty="0">
                          <a:solidFill>
                            <a:schemeClr val="accent1"/>
                          </a:solidFill>
                          <a:effectLst/>
                        </a:rPr>
                        <a:t>Default: 10</a:t>
                      </a:r>
                    </a:p>
                  </a:txBody>
                  <a:tcPr marL="66738" marR="66738" marT="13348" marB="133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857688148"/>
                  </a:ext>
                </a:extLst>
              </a:tr>
            </a:tbl>
          </a:graphicData>
        </a:graphic>
      </p:graphicFrame>
      <p:sp>
        <p:nvSpPr>
          <p:cNvPr id="3" name="Date Placeholder 2">
            <a:extLst>
              <a:ext uri="{FF2B5EF4-FFF2-40B4-BE49-F238E27FC236}">
                <a16:creationId xmlns:a16="http://schemas.microsoft.com/office/drawing/2014/main" id="{F8440A26-1B7C-B014-8EB4-C31D025E7485}"/>
              </a:ext>
            </a:extLst>
          </p:cNvPr>
          <p:cNvSpPr>
            <a:spLocks noGrp="1"/>
          </p:cNvSpPr>
          <p:nvPr>
            <p:ph type="dt" sz="half" idx="10"/>
          </p:nvPr>
        </p:nvSpPr>
        <p:spPr/>
        <p:txBody>
          <a:bodyPr/>
          <a:lstStyle/>
          <a:p>
            <a:fld id="{77BE3DE9-28FC-4D0D-9CEA-3D3EAC84DD4E}" type="datetime7">
              <a:rPr lang="en-IN" smtClean="0"/>
              <a:t>Nov-22</a:t>
            </a:fld>
            <a:endParaRPr lang="en-IN"/>
          </a:p>
        </p:txBody>
      </p:sp>
      <p:sp>
        <p:nvSpPr>
          <p:cNvPr id="5" name="Footer Placeholder 4">
            <a:extLst>
              <a:ext uri="{FF2B5EF4-FFF2-40B4-BE49-F238E27FC236}">
                <a16:creationId xmlns:a16="http://schemas.microsoft.com/office/drawing/2014/main" id="{521BD6E6-2E79-8F48-555C-EF46244BBCCA}"/>
              </a:ext>
            </a:extLst>
          </p:cNvPr>
          <p:cNvSpPr>
            <a:spLocks noGrp="1"/>
          </p:cNvSpPr>
          <p:nvPr>
            <p:ph type="ftr" sz="quarter" idx="11"/>
          </p:nvPr>
        </p:nvSpPr>
        <p:spPr/>
        <p:txBody>
          <a:bodyPr/>
          <a:lstStyle/>
          <a:p>
            <a:r>
              <a:rPr lang="en-IN"/>
              <a:t>Shivashankar, Jr. Facilitator</a:t>
            </a:r>
          </a:p>
        </p:txBody>
      </p:sp>
    </p:spTree>
    <p:extLst>
      <p:ext uri="{BB962C8B-B14F-4D97-AF65-F5344CB8AC3E}">
        <p14:creationId xmlns:p14="http://schemas.microsoft.com/office/powerpoint/2010/main" val="952173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918F46-A527-C386-E0D4-CAD6E9CF0325}"/>
              </a:ext>
            </a:extLst>
          </p:cNvPr>
          <p:cNvSpPr>
            <a:spLocks noGrp="1"/>
          </p:cNvSpPr>
          <p:nvPr>
            <p:ph type="sldNum" sz="quarter" idx="12"/>
          </p:nvPr>
        </p:nvSpPr>
        <p:spPr/>
        <p:txBody>
          <a:bodyPr/>
          <a:lstStyle/>
          <a:p>
            <a:fld id="{6D183179-0D21-46F8-8E30-2CEC9C20A3D6}" type="slidenum">
              <a:rPr lang="en-IN" smtClean="0"/>
              <a:t>7</a:t>
            </a:fld>
            <a:endParaRPr lang="en-IN"/>
          </a:p>
        </p:txBody>
      </p:sp>
      <p:pic>
        <p:nvPicPr>
          <p:cNvPr id="2050" name="Picture 2" descr="Computer Network | Layers of OSI Model - Tutorialspoint.dev">
            <a:extLst>
              <a:ext uri="{FF2B5EF4-FFF2-40B4-BE49-F238E27FC236}">
                <a16:creationId xmlns:a16="http://schemas.microsoft.com/office/drawing/2014/main" id="{DDD48098-0113-0669-D7C4-1AEB960F88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01" y="2297347"/>
            <a:ext cx="3381555" cy="353410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FDA5723-B043-43B0-C752-BCEFD6674B63}"/>
              </a:ext>
            </a:extLst>
          </p:cNvPr>
          <p:cNvSpPr txBox="1"/>
          <p:nvPr/>
        </p:nvSpPr>
        <p:spPr>
          <a:xfrm>
            <a:off x="345056" y="327804"/>
            <a:ext cx="6016775" cy="707886"/>
          </a:xfrm>
          <a:prstGeom prst="rect">
            <a:avLst/>
          </a:prstGeom>
          <a:noFill/>
        </p:spPr>
        <p:txBody>
          <a:bodyPr wrap="none" rtlCol="0">
            <a:spAutoFit/>
          </a:bodyPr>
          <a:lstStyle/>
          <a:p>
            <a:r>
              <a:rPr lang="en-US" sz="4000" b="1" dirty="0">
                <a:solidFill>
                  <a:schemeClr val="accent1"/>
                </a:solidFill>
                <a:latin typeface="Arial" panose="020B0604020202020204" pitchFamily="34" charset="0"/>
                <a:cs typeface="Arial" panose="020B0604020202020204" pitchFamily="34" charset="0"/>
              </a:rPr>
              <a:t>Types Of Load Balancer</a:t>
            </a:r>
            <a:endParaRPr lang="en-IN" sz="4000" b="1" dirty="0">
              <a:solidFill>
                <a:schemeClr val="accent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7ACFE36-44B5-CEA6-32ED-39EEDD820163}"/>
              </a:ext>
            </a:extLst>
          </p:cNvPr>
          <p:cNvSpPr txBox="1"/>
          <p:nvPr/>
        </p:nvSpPr>
        <p:spPr>
          <a:xfrm>
            <a:off x="1894530" y="5831456"/>
            <a:ext cx="1162498" cy="369332"/>
          </a:xfrm>
          <a:prstGeom prst="rect">
            <a:avLst/>
          </a:prstGeom>
          <a:noFill/>
        </p:spPr>
        <p:txBody>
          <a:bodyPr wrap="none" rtlCol="0">
            <a:spAutoFit/>
          </a:bodyPr>
          <a:lstStyle/>
          <a:p>
            <a:r>
              <a:rPr lang="en-US" dirty="0">
                <a:solidFill>
                  <a:schemeClr val="accent1"/>
                </a:solidFill>
              </a:rPr>
              <a:t>OSI Model</a:t>
            </a:r>
            <a:endParaRPr lang="en-IN" dirty="0">
              <a:solidFill>
                <a:schemeClr val="accent1"/>
              </a:solidFill>
            </a:endParaRPr>
          </a:p>
        </p:txBody>
      </p:sp>
      <p:pic>
        <p:nvPicPr>
          <p:cNvPr id="2052" name="Picture 4">
            <a:extLst>
              <a:ext uri="{FF2B5EF4-FFF2-40B4-BE49-F238E27FC236}">
                <a16:creationId xmlns:a16="http://schemas.microsoft.com/office/drawing/2014/main" id="{A0EC5390-F180-2225-F10F-CA9F01AD6D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046" r="34722"/>
          <a:stretch/>
        </p:blipFill>
        <p:spPr bwMode="auto">
          <a:xfrm>
            <a:off x="4399472" y="1512676"/>
            <a:ext cx="2444781" cy="43187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DC38243-346F-4463-7E5F-10C9A280F7D3}"/>
              </a:ext>
            </a:extLst>
          </p:cNvPr>
          <p:cNvSpPr txBox="1"/>
          <p:nvPr/>
        </p:nvSpPr>
        <p:spPr>
          <a:xfrm>
            <a:off x="7944929" y="2398144"/>
            <a:ext cx="3717985" cy="369332"/>
          </a:xfrm>
          <a:prstGeom prst="rect">
            <a:avLst/>
          </a:prstGeom>
          <a:noFill/>
        </p:spPr>
        <p:txBody>
          <a:bodyPr wrap="square" rtlCol="0">
            <a:spAutoFit/>
          </a:bodyPr>
          <a:lstStyle/>
          <a:p>
            <a:r>
              <a:rPr lang="en-US" dirty="0">
                <a:solidFill>
                  <a:schemeClr val="accent1"/>
                </a:solidFill>
              </a:rPr>
              <a:t>Application LB- Route layer 7 traffic</a:t>
            </a:r>
            <a:endParaRPr lang="en-IN" dirty="0">
              <a:solidFill>
                <a:schemeClr val="accent1"/>
              </a:solidFill>
            </a:endParaRPr>
          </a:p>
        </p:txBody>
      </p:sp>
      <p:sp>
        <p:nvSpPr>
          <p:cNvPr id="6" name="Arrow: Right 5">
            <a:extLst>
              <a:ext uri="{FF2B5EF4-FFF2-40B4-BE49-F238E27FC236}">
                <a16:creationId xmlns:a16="http://schemas.microsoft.com/office/drawing/2014/main" id="{4A9E7ED7-0D95-6361-07A0-165DD6E44AC6}"/>
              </a:ext>
            </a:extLst>
          </p:cNvPr>
          <p:cNvSpPr/>
          <p:nvPr/>
        </p:nvSpPr>
        <p:spPr>
          <a:xfrm>
            <a:off x="6939893" y="2462040"/>
            <a:ext cx="754870" cy="241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EFD027D5-2743-91BA-9AE6-6CEF71BDA118}"/>
              </a:ext>
            </a:extLst>
          </p:cNvPr>
          <p:cNvSpPr/>
          <p:nvPr/>
        </p:nvSpPr>
        <p:spPr>
          <a:xfrm>
            <a:off x="6939893" y="3912883"/>
            <a:ext cx="754870" cy="241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24E3DA54-84D5-0F07-72F0-1CB47FA44ADC}"/>
              </a:ext>
            </a:extLst>
          </p:cNvPr>
          <p:cNvSpPr txBox="1"/>
          <p:nvPr/>
        </p:nvSpPr>
        <p:spPr>
          <a:xfrm>
            <a:off x="7944928" y="3848986"/>
            <a:ext cx="3717985" cy="369332"/>
          </a:xfrm>
          <a:prstGeom prst="rect">
            <a:avLst/>
          </a:prstGeom>
          <a:noFill/>
        </p:spPr>
        <p:txBody>
          <a:bodyPr wrap="square" rtlCol="0">
            <a:spAutoFit/>
          </a:bodyPr>
          <a:lstStyle/>
          <a:p>
            <a:r>
              <a:rPr lang="en-US" dirty="0">
                <a:solidFill>
                  <a:schemeClr val="accent1"/>
                </a:solidFill>
              </a:rPr>
              <a:t>Network LB- Route layer 4 traffic</a:t>
            </a:r>
            <a:endParaRPr lang="en-IN" dirty="0">
              <a:solidFill>
                <a:schemeClr val="accent1"/>
              </a:solidFill>
            </a:endParaRPr>
          </a:p>
        </p:txBody>
      </p:sp>
      <p:sp>
        <p:nvSpPr>
          <p:cNvPr id="9" name="Date Placeholder 8">
            <a:extLst>
              <a:ext uri="{FF2B5EF4-FFF2-40B4-BE49-F238E27FC236}">
                <a16:creationId xmlns:a16="http://schemas.microsoft.com/office/drawing/2014/main" id="{1CBE64EA-7DE0-F755-CA1B-AB0ED24196E6}"/>
              </a:ext>
            </a:extLst>
          </p:cNvPr>
          <p:cNvSpPr>
            <a:spLocks noGrp="1"/>
          </p:cNvSpPr>
          <p:nvPr>
            <p:ph type="dt" sz="half" idx="10"/>
          </p:nvPr>
        </p:nvSpPr>
        <p:spPr/>
        <p:txBody>
          <a:bodyPr/>
          <a:lstStyle/>
          <a:p>
            <a:fld id="{382D54D3-0A8B-4423-8551-1FECBC77EC7D}" type="datetime7">
              <a:rPr lang="en-IN" smtClean="0"/>
              <a:t>Nov-22</a:t>
            </a:fld>
            <a:endParaRPr lang="en-IN"/>
          </a:p>
        </p:txBody>
      </p:sp>
      <p:sp>
        <p:nvSpPr>
          <p:cNvPr id="10" name="Footer Placeholder 9">
            <a:extLst>
              <a:ext uri="{FF2B5EF4-FFF2-40B4-BE49-F238E27FC236}">
                <a16:creationId xmlns:a16="http://schemas.microsoft.com/office/drawing/2014/main" id="{29F8CCA0-CA48-98A7-9754-7C7E5BF2C982}"/>
              </a:ext>
            </a:extLst>
          </p:cNvPr>
          <p:cNvSpPr>
            <a:spLocks noGrp="1"/>
          </p:cNvSpPr>
          <p:nvPr>
            <p:ph type="ftr" sz="quarter" idx="11"/>
          </p:nvPr>
        </p:nvSpPr>
        <p:spPr/>
        <p:txBody>
          <a:bodyPr/>
          <a:lstStyle/>
          <a:p>
            <a:r>
              <a:rPr lang="en-IN"/>
              <a:t>Shivashankar, Jr. Facilitator</a:t>
            </a:r>
          </a:p>
        </p:txBody>
      </p:sp>
    </p:spTree>
    <p:extLst>
      <p:ext uri="{BB962C8B-B14F-4D97-AF65-F5344CB8AC3E}">
        <p14:creationId xmlns:p14="http://schemas.microsoft.com/office/powerpoint/2010/main" val="732895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918F46-A527-C386-E0D4-CAD6E9CF0325}"/>
              </a:ext>
            </a:extLst>
          </p:cNvPr>
          <p:cNvSpPr>
            <a:spLocks noGrp="1"/>
          </p:cNvSpPr>
          <p:nvPr>
            <p:ph type="sldNum" sz="quarter" idx="12"/>
          </p:nvPr>
        </p:nvSpPr>
        <p:spPr/>
        <p:txBody>
          <a:bodyPr/>
          <a:lstStyle/>
          <a:p>
            <a:fld id="{6D183179-0D21-46F8-8E30-2CEC9C20A3D6}" type="slidenum">
              <a:rPr lang="en-IN" smtClean="0"/>
              <a:t>8</a:t>
            </a:fld>
            <a:endParaRPr lang="en-IN"/>
          </a:p>
        </p:txBody>
      </p:sp>
      <p:pic>
        <p:nvPicPr>
          <p:cNvPr id="2" name="Picture 2" descr="What is a Network Load Balancer? Cloud Academy Blog">
            <a:extLst>
              <a:ext uri="{FF2B5EF4-FFF2-40B4-BE49-F238E27FC236}">
                <a16:creationId xmlns:a16="http://schemas.microsoft.com/office/drawing/2014/main" id="{0627101F-22A3-CD1C-262B-8FA01E426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1CF5BA5B-12D8-77D2-10A9-55FF9C630B6A}"/>
              </a:ext>
            </a:extLst>
          </p:cNvPr>
          <p:cNvSpPr>
            <a:spLocks noGrp="1"/>
          </p:cNvSpPr>
          <p:nvPr>
            <p:ph type="dt" sz="half" idx="10"/>
          </p:nvPr>
        </p:nvSpPr>
        <p:spPr/>
        <p:txBody>
          <a:bodyPr/>
          <a:lstStyle/>
          <a:p>
            <a:fld id="{4ED71124-D036-4693-9464-9ECF67074D8E}" type="datetime7">
              <a:rPr lang="en-IN" smtClean="0"/>
              <a:t>Nov-22</a:t>
            </a:fld>
            <a:endParaRPr lang="en-IN"/>
          </a:p>
        </p:txBody>
      </p:sp>
      <p:sp>
        <p:nvSpPr>
          <p:cNvPr id="6" name="Footer Placeholder 5">
            <a:extLst>
              <a:ext uri="{FF2B5EF4-FFF2-40B4-BE49-F238E27FC236}">
                <a16:creationId xmlns:a16="http://schemas.microsoft.com/office/drawing/2014/main" id="{2A27AE61-D577-FB9B-03AF-EA0ADC564AC5}"/>
              </a:ext>
            </a:extLst>
          </p:cNvPr>
          <p:cNvSpPr>
            <a:spLocks noGrp="1"/>
          </p:cNvSpPr>
          <p:nvPr>
            <p:ph type="ftr" sz="quarter" idx="11"/>
          </p:nvPr>
        </p:nvSpPr>
        <p:spPr/>
        <p:txBody>
          <a:bodyPr/>
          <a:lstStyle/>
          <a:p>
            <a:r>
              <a:rPr lang="en-IN"/>
              <a:t>Shivashankar, Jr. Facilitator</a:t>
            </a:r>
          </a:p>
        </p:txBody>
      </p:sp>
    </p:spTree>
    <p:extLst>
      <p:ext uri="{BB962C8B-B14F-4D97-AF65-F5344CB8AC3E}">
        <p14:creationId xmlns:p14="http://schemas.microsoft.com/office/powerpoint/2010/main" val="1994267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918F46-A527-C386-E0D4-CAD6E9CF0325}"/>
              </a:ext>
            </a:extLst>
          </p:cNvPr>
          <p:cNvSpPr>
            <a:spLocks noGrp="1"/>
          </p:cNvSpPr>
          <p:nvPr>
            <p:ph type="sldNum" sz="quarter" idx="12"/>
          </p:nvPr>
        </p:nvSpPr>
        <p:spPr/>
        <p:txBody>
          <a:bodyPr/>
          <a:lstStyle/>
          <a:p>
            <a:fld id="{6D183179-0D21-46F8-8E30-2CEC9C20A3D6}" type="slidenum">
              <a:rPr lang="en-IN" smtClean="0"/>
              <a:t>9</a:t>
            </a:fld>
            <a:endParaRPr lang="en-IN"/>
          </a:p>
        </p:txBody>
      </p:sp>
      <p:pic>
        <p:nvPicPr>
          <p:cNvPr id="1026" name="Picture 2" descr="What is AWS ELB - Elastic Load balancer Tutorial - Intellipaat">
            <a:extLst>
              <a:ext uri="{FF2B5EF4-FFF2-40B4-BE49-F238E27FC236}">
                <a16:creationId xmlns:a16="http://schemas.microsoft.com/office/drawing/2014/main" id="{39A14B07-CA7A-6321-381A-BD9935A7D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6843" y="1814514"/>
            <a:ext cx="5600341" cy="32289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864A14-9772-A0D1-374B-75EA133BE1E6}"/>
              </a:ext>
            </a:extLst>
          </p:cNvPr>
          <p:cNvSpPr txBox="1"/>
          <p:nvPr/>
        </p:nvSpPr>
        <p:spPr>
          <a:xfrm>
            <a:off x="5828580" y="1445180"/>
            <a:ext cx="672861" cy="369332"/>
          </a:xfrm>
          <a:prstGeom prst="rect">
            <a:avLst/>
          </a:prstGeom>
          <a:noFill/>
        </p:spPr>
        <p:txBody>
          <a:bodyPr wrap="square" rtlCol="0">
            <a:spAutoFit/>
          </a:bodyPr>
          <a:lstStyle/>
          <a:p>
            <a:r>
              <a:rPr lang="en-US" dirty="0">
                <a:solidFill>
                  <a:schemeClr val="tx1">
                    <a:lumMod val="50000"/>
                    <a:lumOff val="50000"/>
                  </a:schemeClr>
                </a:solidFill>
              </a:rPr>
              <a:t>DNS</a:t>
            </a:r>
            <a:endParaRPr lang="en-IN" dirty="0">
              <a:solidFill>
                <a:schemeClr val="tx1">
                  <a:lumMod val="50000"/>
                  <a:lumOff val="50000"/>
                </a:schemeClr>
              </a:solidFill>
            </a:endParaRPr>
          </a:p>
        </p:txBody>
      </p:sp>
      <p:sp>
        <p:nvSpPr>
          <p:cNvPr id="3" name="TextBox 2">
            <a:extLst>
              <a:ext uri="{FF2B5EF4-FFF2-40B4-BE49-F238E27FC236}">
                <a16:creationId xmlns:a16="http://schemas.microsoft.com/office/drawing/2014/main" id="{65825C1E-FBA5-3115-C748-C8CF224B3A66}"/>
              </a:ext>
            </a:extLst>
          </p:cNvPr>
          <p:cNvSpPr txBox="1"/>
          <p:nvPr/>
        </p:nvSpPr>
        <p:spPr>
          <a:xfrm>
            <a:off x="4451230" y="3700730"/>
            <a:ext cx="543464" cy="369332"/>
          </a:xfrm>
          <a:prstGeom prst="rect">
            <a:avLst/>
          </a:prstGeom>
          <a:noFill/>
        </p:spPr>
        <p:txBody>
          <a:bodyPr wrap="square" rtlCol="0">
            <a:spAutoFit/>
          </a:bodyPr>
          <a:lstStyle/>
          <a:p>
            <a:r>
              <a:rPr lang="en-US" dirty="0">
                <a:solidFill>
                  <a:schemeClr val="tx1">
                    <a:lumMod val="50000"/>
                    <a:lumOff val="50000"/>
                  </a:schemeClr>
                </a:solidFill>
              </a:rPr>
              <a:t>EC2</a:t>
            </a:r>
            <a:endParaRPr lang="en-IN" dirty="0">
              <a:solidFill>
                <a:schemeClr val="tx1">
                  <a:lumMod val="50000"/>
                  <a:lumOff val="50000"/>
                </a:schemeClr>
              </a:solidFill>
            </a:endParaRPr>
          </a:p>
        </p:txBody>
      </p:sp>
      <p:sp>
        <p:nvSpPr>
          <p:cNvPr id="5" name="TextBox 4">
            <a:extLst>
              <a:ext uri="{FF2B5EF4-FFF2-40B4-BE49-F238E27FC236}">
                <a16:creationId xmlns:a16="http://schemas.microsoft.com/office/drawing/2014/main" id="{93FBD8B0-B66B-1575-94CA-631EB6EE2250}"/>
              </a:ext>
            </a:extLst>
          </p:cNvPr>
          <p:cNvSpPr txBox="1"/>
          <p:nvPr/>
        </p:nvSpPr>
        <p:spPr>
          <a:xfrm>
            <a:off x="491705" y="379562"/>
            <a:ext cx="1095172" cy="707886"/>
          </a:xfrm>
          <a:prstGeom prst="rect">
            <a:avLst/>
          </a:prstGeom>
          <a:noFill/>
        </p:spPr>
        <p:txBody>
          <a:bodyPr wrap="none" rtlCol="0">
            <a:spAutoFit/>
          </a:bodyPr>
          <a:lstStyle/>
          <a:p>
            <a:r>
              <a:rPr lang="en-US" sz="4000" b="1" dirty="0">
                <a:solidFill>
                  <a:schemeClr val="accent1"/>
                </a:solidFill>
                <a:latin typeface="Arial" panose="020B0604020202020204" pitchFamily="34" charset="0"/>
                <a:cs typeface="Arial" panose="020B0604020202020204" pitchFamily="34" charset="0"/>
              </a:rPr>
              <a:t>Lab</a:t>
            </a:r>
            <a:endParaRPr lang="en-IN" sz="4000" b="1" dirty="0">
              <a:solidFill>
                <a:schemeClr val="accent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F553411-4D25-EE69-63CA-EB1F26F2C90E}"/>
              </a:ext>
            </a:extLst>
          </p:cNvPr>
          <p:cNvSpPr txBox="1"/>
          <p:nvPr/>
        </p:nvSpPr>
        <p:spPr>
          <a:xfrm>
            <a:off x="7260565" y="3700730"/>
            <a:ext cx="543464" cy="369332"/>
          </a:xfrm>
          <a:prstGeom prst="rect">
            <a:avLst/>
          </a:prstGeom>
          <a:noFill/>
        </p:spPr>
        <p:txBody>
          <a:bodyPr wrap="square" rtlCol="0">
            <a:spAutoFit/>
          </a:bodyPr>
          <a:lstStyle/>
          <a:p>
            <a:r>
              <a:rPr lang="en-US" dirty="0">
                <a:solidFill>
                  <a:schemeClr val="tx1">
                    <a:lumMod val="50000"/>
                    <a:lumOff val="50000"/>
                  </a:schemeClr>
                </a:solidFill>
              </a:rPr>
              <a:t>EC2</a:t>
            </a:r>
            <a:endParaRPr lang="en-IN" dirty="0">
              <a:solidFill>
                <a:schemeClr val="tx1">
                  <a:lumMod val="50000"/>
                  <a:lumOff val="50000"/>
                </a:schemeClr>
              </a:solidFill>
            </a:endParaRPr>
          </a:p>
        </p:txBody>
      </p:sp>
      <p:sp>
        <p:nvSpPr>
          <p:cNvPr id="7" name="Date Placeholder 6">
            <a:extLst>
              <a:ext uri="{FF2B5EF4-FFF2-40B4-BE49-F238E27FC236}">
                <a16:creationId xmlns:a16="http://schemas.microsoft.com/office/drawing/2014/main" id="{0908A1FF-4AC8-063B-8D32-C16986D86B24}"/>
              </a:ext>
            </a:extLst>
          </p:cNvPr>
          <p:cNvSpPr>
            <a:spLocks noGrp="1"/>
          </p:cNvSpPr>
          <p:nvPr>
            <p:ph type="dt" sz="half" idx="10"/>
          </p:nvPr>
        </p:nvSpPr>
        <p:spPr/>
        <p:txBody>
          <a:bodyPr/>
          <a:lstStyle/>
          <a:p>
            <a:fld id="{C3FE02EA-8DF4-4817-88A8-7154CA838C94}" type="datetime7">
              <a:rPr lang="en-IN" smtClean="0"/>
              <a:t>Nov-22</a:t>
            </a:fld>
            <a:endParaRPr lang="en-IN"/>
          </a:p>
        </p:txBody>
      </p:sp>
      <p:sp>
        <p:nvSpPr>
          <p:cNvPr id="8" name="Footer Placeholder 7">
            <a:extLst>
              <a:ext uri="{FF2B5EF4-FFF2-40B4-BE49-F238E27FC236}">
                <a16:creationId xmlns:a16="http://schemas.microsoft.com/office/drawing/2014/main" id="{5B9D7872-461F-09BA-AF9B-B2B18FBDACAA}"/>
              </a:ext>
            </a:extLst>
          </p:cNvPr>
          <p:cNvSpPr>
            <a:spLocks noGrp="1"/>
          </p:cNvSpPr>
          <p:nvPr>
            <p:ph type="ftr" sz="quarter" idx="11"/>
          </p:nvPr>
        </p:nvSpPr>
        <p:spPr/>
        <p:txBody>
          <a:bodyPr/>
          <a:lstStyle/>
          <a:p>
            <a:r>
              <a:rPr lang="en-IN"/>
              <a:t>Shivashankar, Jr. Facilitator</a:t>
            </a:r>
          </a:p>
        </p:txBody>
      </p:sp>
    </p:spTree>
    <p:extLst>
      <p:ext uri="{BB962C8B-B14F-4D97-AF65-F5344CB8AC3E}">
        <p14:creationId xmlns:p14="http://schemas.microsoft.com/office/powerpoint/2010/main" val="494923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1082</TotalTime>
  <Words>929</Words>
  <Application>Microsoft Office PowerPoint</Application>
  <PresentationFormat>Widescreen</PresentationFormat>
  <Paragraphs>122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Amazon Ember</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Shivashankar pujari</dc:creator>
  <cp:lastModifiedBy>Shivashankar pujari</cp:lastModifiedBy>
  <cp:revision>40</cp:revision>
  <dcterms:created xsi:type="dcterms:W3CDTF">2022-11-24T09:07:22Z</dcterms:created>
  <dcterms:modified xsi:type="dcterms:W3CDTF">2022-11-25T10:30:24Z</dcterms:modified>
</cp:coreProperties>
</file>