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8" autoAdjust="0"/>
    <p:restoredTop sz="94660"/>
  </p:normalViewPr>
  <p:slideViewPr>
    <p:cSldViewPr>
      <p:cViewPr>
        <p:scale>
          <a:sx n="150" d="100"/>
          <a:sy n="150" d="100"/>
        </p:scale>
        <p:origin x="-126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8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7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2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4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9237-E680-49AB-A4BD-077989D31C59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79A2-0B8F-4DB3-B925-6E5B4F54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5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08" y="304800"/>
            <a:ext cx="1293408" cy="3619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Gateway-client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2"/>
          </p:cNvCxnSpPr>
          <p:nvPr/>
        </p:nvCxnSpPr>
        <p:spPr>
          <a:xfrm>
            <a:off x="1762312" y="666750"/>
            <a:ext cx="0" cy="4667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85614" y="866775"/>
            <a:ext cx="153396" cy="43910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77204" y="304800"/>
            <a:ext cx="1293408" cy="3619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Gateway-was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:8082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>
            <a:off x="4023908" y="666750"/>
            <a:ext cx="0" cy="4667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47210" y="866775"/>
            <a:ext cx="153396" cy="504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8800" y="304800"/>
            <a:ext cx="1293408" cy="3619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Netty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:8090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2"/>
          </p:cNvCxnSpPr>
          <p:nvPr/>
        </p:nvCxnSpPr>
        <p:spPr>
          <a:xfrm>
            <a:off x="6285504" y="666750"/>
            <a:ext cx="0" cy="4667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208806" y="1371600"/>
            <a:ext cx="153396" cy="114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00395" y="304800"/>
            <a:ext cx="1293408" cy="3619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Chrome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8082:/monitor/list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3" idx="2"/>
          </p:cNvCxnSpPr>
          <p:nvPr/>
        </p:nvCxnSpPr>
        <p:spPr>
          <a:xfrm>
            <a:off x="8547099" y="666750"/>
            <a:ext cx="0" cy="4667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470401" y="2590801"/>
            <a:ext cx="153396" cy="1440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39010" y="866775"/>
            <a:ext cx="2108200" cy="405765"/>
            <a:chOff x="1839010" y="866775"/>
            <a:chExt cx="2108200" cy="405765"/>
          </a:xfrm>
        </p:grpSpPr>
        <p:sp>
          <p:nvSpPr>
            <p:cNvPr id="11" name="TextBox 10"/>
            <p:cNvSpPr txBox="1"/>
            <p:nvPr/>
          </p:nvSpPr>
          <p:spPr>
            <a:xfrm>
              <a:off x="1998383" y="866775"/>
              <a:ext cx="1872128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api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/token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98383" y="1072515"/>
              <a:ext cx="1872128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{token…}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1839010" y="1066800"/>
              <a:ext cx="210820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839010" y="1447800"/>
            <a:ext cx="4369796" cy="405765"/>
            <a:chOff x="1839010" y="866775"/>
            <a:chExt cx="4369796" cy="405765"/>
          </a:xfrm>
        </p:grpSpPr>
        <p:sp>
          <p:nvSpPr>
            <p:cNvPr id="30" name="TextBox 29"/>
            <p:cNvSpPr txBox="1"/>
            <p:nvPr/>
          </p:nvSpPr>
          <p:spPr>
            <a:xfrm>
              <a:off x="1998382" y="866775"/>
              <a:ext cx="1872129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err="1" smtClean="0">
                  <a:solidFill>
                    <a:schemeClr val="tx1"/>
                  </a:solidFill>
                </a:rPr>
                <a:t>channelActive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(login, token)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98383" y="1072515"/>
              <a:ext cx="1324784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err="1" smtClean="0">
                  <a:solidFill>
                    <a:schemeClr val="tx1"/>
                  </a:solidFill>
                </a:rPr>
                <a:t>channelRead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839010" y="1066800"/>
              <a:ext cx="4369796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839010" y="1905952"/>
            <a:ext cx="4369796" cy="405765"/>
            <a:chOff x="1839010" y="866775"/>
            <a:chExt cx="4369796" cy="405765"/>
          </a:xfrm>
        </p:grpSpPr>
        <p:sp>
          <p:nvSpPr>
            <p:cNvPr id="33" name="TextBox 32"/>
            <p:cNvSpPr txBox="1"/>
            <p:nvPr/>
          </p:nvSpPr>
          <p:spPr>
            <a:xfrm>
              <a:off x="1998383" y="866775"/>
              <a:ext cx="1872128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err="1" smtClean="0">
                  <a:solidFill>
                    <a:schemeClr val="tx1"/>
                  </a:solidFill>
                </a:rPr>
                <a:t>Healty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polling(reboot, shutdown…)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98383" y="1072515"/>
              <a:ext cx="1872128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err="1">
                  <a:solidFill>
                    <a:schemeClr val="tx1"/>
                  </a:solidFill>
                </a:rPr>
                <a:t>channelRead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1839010" y="1066800"/>
              <a:ext cx="4369796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100606" y="2590801"/>
            <a:ext cx="4369795" cy="200025"/>
            <a:chOff x="4100606" y="866775"/>
            <a:chExt cx="4369795" cy="200025"/>
          </a:xfrm>
        </p:grpSpPr>
        <p:sp>
          <p:nvSpPr>
            <p:cNvPr id="37" name="TextBox 36"/>
            <p:cNvSpPr txBox="1"/>
            <p:nvPr/>
          </p:nvSpPr>
          <p:spPr>
            <a:xfrm>
              <a:off x="4111624" y="866775"/>
              <a:ext cx="1948827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Connect(/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ws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4100606" y="1066800"/>
              <a:ext cx="4369795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077910" y="3221359"/>
            <a:ext cx="4392491" cy="200025"/>
            <a:chOff x="4077910" y="866775"/>
            <a:chExt cx="4392491" cy="200025"/>
          </a:xfrm>
        </p:grpSpPr>
        <p:sp>
          <p:nvSpPr>
            <p:cNvPr id="42" name="TextBox 41"/>
            <p:cNvSpPr txBox="1"/>
            <p:nvPr/>
          </p:nvSpPr>
          <p:spPr>
            <a:xfrm>
              <a:off x="4077910" y="866775"/>
              <a:ext cx="1948827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Topic receive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4111624" y="1066800"/>
              <a:ext cx="4358777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100606" y="2904648"/>
            <a:ext cx="4369795" cy="200025"/>
            <a:chOff x="4100606" y="866775"/>
            <a:chExt cx="4369795" cy="200025"/>
          </a:xfrm>
        </p:grpSpPr>
        <p:sp>
          <p:nvSpPr>
            <p:cNvPr id="45" name="TextBox 44"/>
            <p:cNvSpPr txBox="1"/>
            <p:nvPr/>
          </p:nvSpPr>
          <p:spPr>
            <a:xfrm>
              <a:off x="4113865" y="866775"/>
              <a:ext cx="1948827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>
                  <a:solidFill>
                    <a:schemeClr val="tx1"/>
                  </a:solidFill>
                </a:rPr>
                <a:t>Subscribe(/topic/time, /topic/monitor)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4100606" y="1066800"/>
              <a:ext cx="4369795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10161990" y="304800"/>
            <a:ext cx="1293408" cy="3619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postgresql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>
            <a:stCxn id="47" idx="2"/>
          </p:cNvCxnSpPr>
          <p:nvPr/>
        </p:nvCxnSpPr>
        <p:spPr>
          <a:xfrm>
            <a:off x="10808694" y="666750"/>
            <a:ext cx="0" cy="4667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0731996" y="762000"/>
            <a:ext cx="153396" cy="44958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090085" y="3533775"/>
            <a:ext cx="4380316" cy="200025"/>
            <a:chOff x="1839010" y="866775"/>
            <a:chExt cx="6631391" cy="200025"/>
          </a:xfrm>
        </p:grpSpPr>
        <p:sp>
          <p:nvSpPr>
            <p:cNvPr id="51" name="TextBox 50"/>
            <p:cNvSpPr txBox="1"/>
            <p:nvPr/>
          </p:nvSpPr>
          <p:spPr>
            <a:xfrm>
              <a:off x="1854935" y="866775"/>
              <a:ext cx="2688429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api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toAgent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(ex: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dir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tmp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1839010" y="1066800"/>
              <a:ext cx="6631391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4066739" y="3907155"/>
            <a:ext cx="6665257" cy="200025"/>
            <a:chOff x="4066739" y="866775"/>
            <a:chExt cx="6665257" cy="200025"/>
          </a:xfrm>
        </p:grpSpPr>
        <p:sp>
          <p:nvSpPr>
            <p:cNvPr id="54" name="TextBox 53"/>
            <p:cNvSpPr txBox="1"/>
            <p:nvPr/>
          </p:nvSpPr>
          <p:spPr>
            <a:xfrm>
              <a:off x="4066739" y="866775"/>
              <a:ext cx="1872129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Notify table insert(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mq_server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4100604" y="1066800"/>
              <a:ext cx="6631392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48" y="3602509"/>
            <a:ext cx="171450" cy="428625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6208806" y="4346617"/>
            <a:ext cx="153396" cy="9035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86481" y="4267200"/>
            <a:ext cx="1948827" cy="20002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800" dirty="0" err="1" smtClean="0">
                <a:solidFill>
                  <a:schemeClr val="tx1"/>
                </a:solidFill>
              </a:rPr>
              <a:t>NotifierService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362202" y="4285655"/>
            <a:ext cx="4369794" cy="200025"/>
            <a:chOff x="5266766" y="866775"/>
            <a:chExt cx="4369794" cy="200025"/>
          </a:xfrm>
        </p:grpSpPr>
        <p:sp>
          <p:nvSpPr>
            <p:cNvPr id="64" name="TextBox 63"/>
            <p:cNvSpPr txBox="1"/>
            <p:nvPr/>
          </p:nvSpPr>
          <p:spPr>
            <a:xfrm>
              <a:off x="7650068" y="866775"/>
              <a:ext cx="1948827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altLang="ko-KR" sz="800" dirty="0" smtClean="0">
                  <a:solidFill>
                    <a:schemeClr val="tx1"/>
                  </a:solidFill>
                </a:rPr>
                <a:t>Notify(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mq_server_notify_trigger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5266766" y="1066800"/>
              <a:ext cx="4369794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848164" y="4411827"/>
            <a:ext cx="4369794" cy="200025"/>
            <a:chOff x="5266766" y="866775"/>
            <a:chExt cx="4369794" cy="200025"/>
          </a:xfrm>
        </p:grpSpPr>
        <p:sp>
          <p:nvSpPr>
            <p:cNvPr id="70" name="TextBox 69"/>
            <p:cNvSpPr txBox="1"/>
            <p:nvPr/>
          </p:nvSpPr>
          <p:spPr>
            <a:xfrm>
              <a:off x="7640915" y="866775"/>
              <a:ext cx="1715622" cy="20002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r"/>
              <a:r>
                <a:rPr lang="en-US" altLang="ko-KR" sz="800" dirty="0" err="1" smtClean="0">
                  <a:solidFill>
                    <a:schemeClr val="tx1"/>
                  </a:solidFill>
                </a:rPr>
                <a:t>sendClient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sendMsg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ws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5266766" y="1066800"/>
              <a:ext cx="4369794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905000" y="4711865"/>
            <a:ext cx="1872128" cy="20002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800" dirty="0" err="1" smtClean="0">
                <a:solidFill>
                  <a:schemeClr val="tx1"/>
                </a:solidFill>
              </a:rPr>
              <a:t>sendClient</a:t>
            </a:r>
            <a:r>
              <a:rPr lang="en-US" altLang="ko-KR" sz="800" dirty="0" smtClean="0">
                <a:solidFill>
                  <a:schemeClr val="tx1"/>
                </a:solidFill>
              </a:rPr>
              <a:t> response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947210" y="2686050"/>
            <a:ext cx="153396" cy="15224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/>
          <p:nvPr/>
        </p:nvCxnSpPr>
        <p:spPr>
          <a:xfrm rot="5400000" flipH="1" flipV="1">
            <a:off x="1367956" y="2577036"/>
            <a:ext cx="2836901" cy="1894788"/>
          </a:xfrm>
          <a:prstGeom prst="bentConnector3">
            <a:avLst>
              <a:gd name="adj1" fmla="val 846"/>
            </a:avLst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 rot="16200000" flipH="1">
            <a:off x="5919756" y="2625579"/>
            <a:ext cx="1238253" cy="353361"/>
          </a:xfrm>
          <a:prstGeom prst="bentConnector3">
            <a:avLst>
              <a:gd name="adj1" fmla="val 6308"/>
            </a:avLst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30603" y="70901"/>
            <a:ext cx="1718740" cy="21544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http://localhost:8082/monitor/list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956985" y="3421384"/>
            <a:ext cx="0" cy="119193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10345809" cy="52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eahn.park</dc:creator>
  <cp:lastModifiedBy>eahn.park</cp:lastModifiedBy>
  <cp:revision>11</cp:revision>
  <dcterms:created xsi:type="dcterms:W3CDTF">2024-08-12T00:20:16Z</dcterms:created>
  <dcterms:modified xsi:type="dcterms:W3CDTF">2024-08-12T01:33:32Z</dcterms:modified>
</cp:coreProperties>
</file>