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jpeg" ContentType="image/jpe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saveSubsetFonts="1" autoCompressPictures="0">
  <p:sldMasterIdLst>
    <p:sldMasterId id="2147483672" r:id="rId14"/>
  </p:sldMasterIdLst>
  <p:notesMasterIdLst>
    <p:notesMasterId r:id="rId16"/>
  </p:notesMasterIdLst>
  <p:sldIdLst>
    <p:sldId id="259" r:id="rId18"/>
    <p:sldId id="260" r:id="rId19"/>
    <p:sldId id="261" r:id="rId20"/>
    <p:sldId id="262" r:id="rId21"/>
    <p:sldId id="264" r:id="rId22"/>
    <p:sldId id="265" r:id="rId23"/>
    <p:sldId id="266" r:id="rId24"/>
    <p:sldId id="267" r:id="rId25"/>
    <p:sldId id="263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iZRJd7w1NLWNGm7hP5up7Nizc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3380F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>
        <p:scale>
          <a:sx n="75" d="100"/>
          <a:sy n="75" d="100"/>
        </p:scale>
        <p:origin x="191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customschemas.google.com/relationships/presentationmetadata" Target="metadata"></Relationship><Relationship Id="rId2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notesMaster" Target="notesMasters/notesMaster1.xml"></Relationship><Relationship Id="rId18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5" Type="http://schemas.openxmlformats.org/officeDocument/2006/relationships/slide" Target="slides/slide8.xml"></Relationship><Relationship Id="rId26" Type="http://schemas.openxmlformats.org/officeDocument/2006/relationships/slide" Target="slides/slide9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22036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904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144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4428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3513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텍스트 개체 틀 129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1" name="온라인 이미지 개체 틀 130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텍스트 개체 틀 151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3" name="온라인 이미지 개체 틀 152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텍스트 개체 틀 129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1" name="온라인 이미지 개체 틀 130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텍스트 개체 틀 151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3" name="온라인 이미지 개체 틀 152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751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1.png"></Relationship><Relationship Id="rId2" Type="http://schemas.openxmlformats.org/officeDocument/2006/relationships/notesSlide" Target="../notesSlides/notesSlide1.xml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12.jpg"></Relationship><Relationship Id="rId2" Type="http://schemas.openxmlformats.org/officeDocument/2006/relationships/notesSlide" Target="../notesSlides/notesSlide2.xml"></Relationship><Relationship Id="rId4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13.jpg"></Relationship><Relationship Id="rId2" Type="http://schemas.openxmlformats.org/officeDocument/2006/relationships/notesSlide" Target="../notesSlides/notesSlide3.xml"></Relationship><Relationship Id="rId4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14.jpg"></Relationship><Relationship Id="rId2" Type="http://schemas.openxmlformats.org/officeDocument/2006/relationships/notesSlide" Target="../notesSlides/notesSlide4.xml"></Relationship><Relationship Id="rId4" Type="http://schemas.openxmlformats.org/officeDocument/2006/relationships/image" Target="../media/fImage542549141.png"></Relationship><Relationship Id="rId5" Type="http://schemas.openxmlformats.org/officeDocument/2006/relationships/image" Target="../media/fImage27370628467.png"></Relationship><Relationship Id="rId6" Type="http://schemas.openxmlformats.org/officeDocument/2006/relationships/image" Target="../media/fImage33110536334.png"></Relationship><Relationship Id="rId7" Type="http://schemas.openxmlformats.org/officeDocument/2006/relationships/image" Target="../media/fImage24575646500.png"></Relationship><Relationship Id="rId8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13.jpg"></Relationship><Relationship Id="rId3" Type="http://schemas.openxmlformats.org/officeDocument/2006/relationships/hyperlink" Target="https://lab.ssafy.com/dongmin/together" TargetMode="External"></Relationship><Relationship Id="rId4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14.jpg"></Relationship><Relationship Id="rId3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13.jpg"></Relationship><Relationship Id="rId3" Type="http://schemas.openxmlformats.org/officeDocument/2006/relationships/hyperlink" Target="https://hifive-211dd.firebaseapp.com/" TargetMode="External"></Relationship><Relationship Id="rId4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14.jpg"></Relationship><Relationship Id="rId3" Type="http://schemas.openxmlformats.org/officeDocument/2006/relationships/image" Target="../media/fImage97191669169.png"></Relationship><Relationship Id="rId4" Type="http://schemas.openxmlformats.org/officeDocument/2006/relationships/image" Target="../media/fImage390627675724.png"></Relationship><Relationship Id="rId5" Type="http://schemas.openxmlformats.org/officeDocument/2006/relationships/image" Target="../media/fImage53861681478.png"></Relationship><Relationship Id="rId6" Type="http://schemas.openxmlformats.org/officeDocument/2006/relationships/image" Target="../media/fImage52131699358.png"></Relationship><Relationship Id="rId7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15.png"></Relationship><Relationship Id="rId2" Type="http://schemas.openxmlformats.org/officeDocument/2006/relationships/notesSlide" Target="../notesSlides/notesSlide9.xml"></Relationship><Relationship Id="rId4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0" name="Google Shape;100;p4"/>
          <p:cNvSpPr/>
          <p:nvPr/>
        </p:nvSpPr>
        <p:spPr>
          <a:xfrm>
            <a:off x="0" y="1998980"/>
            <a:ext cx="12192000" cy="28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cs typeface="Malgun Gothic"/>
              <a:sym typeface="Malgun Gothic"/>
            </a:endParaRPr>
          </a:p>
        </p:txBody>
      </p:sp>
      <p:sp>
        <p:nvSpPr>
          <p:cNvPr id="101" name="Google Shape;101;p4"/>
          <p:cNvSpPr txBox="1">
            <a:spLocks/>
          </p:cNvSpPr>
          <p:nvPr/>
        </p:nvSpPr>
        <p:spPr>
          <a:xfrm rot="0">
            <a:off x="3083560" y="2486660"/>
            <a:ext cx="9109075" cy="17532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i="0" b="1" strike="noStrike">
                <a:solidFill>
                  <a:schemeClr val="lt1"/>
                </a:solidFill>
                <a:latin typeface="SpoqaHanSans-Bold" charset="0"/>
                <a:ea typeface="SpoqaHanSans-Bold" charset="0"/>
              </a:rPr>
              <a:t>고객을 위한</a:t>
            </a:r>
            <a:r>
              <a:rPr lang="en-US" altLang="ko-KR" sz="5400" cap="none" i="0" b="1" strike="noStrike">
                <a:solidFill>
                  <a:schemeClr val="lt1"/>
                </a:solidFill>
                <a:latin typeface="SpoqaHanSans-Bold" charset="0"/>
                <a:ea typeface="SpoqaHanSans-Bold" charset="0"/>
              </a:rPr>
              <a:t> 개발자,</a:t>
            </a:r>
            <a:endParaRPr lang="ko-KR" altLang="en-US" sz="5400" cap="none" i="0" b="1" strike="noStrike">
              <a:solidFill>
                <a:schemeClr val="lt1"/>
              </a:solidFill>
              <a:latin typeface="SpoqaHanSans-Bold" charset="0"/>
              <a:ea typeface="SpoqaHanSans-Bold" charset="0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i="0" b="1" strike="noStrike">
                <a:solidFill>
                  <a:schemeClr val="lt1"/>
                </a:solidFill>
                <a:latin typeface="SpoqaHanSans-Bold" charset="0"/>
                <a:ea typeface="SpoqaHanSans-Bold" charset="0"/>
              </a:rPr>
              <a:t>박길준</a:t>
            </a:r>
            <a:r>
              <a:rPr lang="en-US" altLang="ko-KR" sz="5400" cap="none" i="0" b="1" strike="noStrike">
                <a:solidFill>
                  <a:schemeClr val="lt1"/>
                </a:solidFill>
                <a:latin typeface="SpoqaHanSans-Light" charset="0"/>
                <a:ea typeface="SpoqaHanSans-Light" charset="0"/>
              </a:rPr>
              <a:t>입니다.</a:t>
            </a:r>
            <a:endParaRPr lang="ko-KR" altLang="en-US" sz="5400" cap="none" i="0" b="1" strike="noStrike">
              <a:solidFill>
                <a:schemeClr val="lt1"/>
              </a:solidFill>
              <a:latin typeface="SpoqaHanSans-Light" charset="0"/>
              <a:ea typeface="SpoqaHanSans-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5" descr="C:/Users/parkgiljune/AppData/Roaming/PolarisOffice/ETemp/10760_2347272/image12.jpg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  <a:ln w="0">
            <a:noFill/>
            <a:prstDash/>
          </a:ln>
        </p:spPr>
      </p:pic>
      <p:sp>
        <p:nvSpPr>
          <p:cNvPr id="109" name="Google Shape;109;p5"/>
          <p:cNvSpPr txBox="1">
            <a:spLocks/>
          </p:cNvSpPr>
          <p:nvPr/>
        </p:nvSpPr>
        <p:spPr>
          <a:xfrm rot="0">
            <a:off x="4552950" y="1735455"/>
            <a:ext cx="592455" cy="92392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i="0" b="0" strike="noStrike">
                <a:solidFill>
                  <a:srgbClr val="2C76FF"/>
                </a:solidFill>
                <a:latin typeface="SpoqaHanSans" charset="0"/>
                <a:ea typeface="SpoqaHanSans" charset="0"/>
              </a:rPr>
              <a:t>1</a:t>
            </a:r>
            <a:endParaRPr lang="ko-KR" altLang="en-US" sz="5400" cap="none" i="0" b="0" strike="noStrike">
              <a:solidFill>
                <a:srgbClr val="2C76FF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110" name="Google Shape;110;p5"/>
          <p:cNvSpPr txBox="1">
            <a:spLocks/>
          </p:cNvSpPr>
          <p:nvPr/>
        </p:nvSpPr>
        <p:spPr>
          <a:xfrm rot="0">
            <a:off x="4552950" y="2833370"/>
            <a:ext cx="597535" cy="92392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i="0" b="0" strike="noStrike">
                <a:solidFill>
                  <a:srgbClr val="2C76FF"/>
                </a:solidFill>
                <a:latin typeface="SpoqaHanSans" charset="0"/>
                <a:ea typeface="SpoqaHanSans" charset="0"/>
              </a:rPr>
              <a:t>2</a:t>
            </a:r>
            <a:endParaRPr lang="ko-KR" altLang="en-US" sz="5400" cap="none" i="0" b="0" strike="noStrike">
              <a:solidFill>
                <a:srgbClr val="2C76FF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111" name="Google Shape;111;p5"/>
          <p:cNvSpPr txBox="1">
            <a:spLocks/>
          </p:cNvSpPr>
          <p:nvPr/>
        </p:nvSpPr>
        <p:spPr>
          <a:xfrm rot="0">
            <a:off x="4533265" y="3931285"/>
            <a:ext cx="597535" cy="92392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i="0" b="0" strike="noStrike">
                <a:solidFill>
                  <a:srgbClr val="2C76FF"/>
                </a:solidFill>
                <a:latin typeface="SpoqaHanSans" charset="0"/>
                <a:ea typeface="SpoqaHanSans" charset="0"/>
              </a:rPr>
              <a:t>3</a:t>
            </a:r>
            <a:endParaRPr lang="ko-KR" altLang="en-US" sz="5400" cap="none" i="0" b="0" strike="noStrike">
              <a:solidFill>
                <a:srgbClr val="2C76FF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114" name="Google Shape;114;p5"/>
          <p:cNvSpPr txBox="1">
            <a:spLocks/>
          </p:cNvSpPr>
          <p:nvPr/>
        </p:nvSpPr>
        <p:spPr>
          <a:xfrm rot="0">
            <a:off x="5334000" y="1816100"/>
            <a:ext cx="6840855" cy="3994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i="0" b="0" strike="noStrike">
                <a:solidFill>
                  <a:schemeClr val="dk1"/>
                </a:solidFill>
                <a:latin typeface="SpoqaHanSans" charset="0"/>
                <a:ea typeface="SpoqaHanSans" charset="0"/>
              </a:rPr>
              <a:t>안전 먹거리 프로젝트</a:t>
            </a:r>
            <a:endParaRPr lang="ko-KR" altLang="en-US" sz="2000" cap="none" i="0" b="0" strike="noStrike">
              <a:solidFill>
                <a:schemeClr val="dk1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115" name="Google Shape;115;p5"/>
          <p:cNvSpPr txBox="1">
            <a:spLocks/>
          </p:cNvSpPr>
          <p:nvPr/>
        </p:nvSpPr>
        <p:spPr>
          <a:xfrm rot="0">
            <a:off x="5460365" y="2233930"/>
            <a:ext cx="6732270" cy="2609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i="0" b="0" strike="noStrike">
                <a:solidFill>
                  <a:srgbClr val="444444"/>
                </a:solidFill>
                <a:latin typeface="SpoqaHanSans" charset="0"/>
                <a:ea typeface="SpoqaHanSans" charset="0"/>
              </a:rPr>
              <a:t>안전 먹거리를 주제로 한 웹 사이트 구현</a:t>
            </a:r>
            <a:endParaRPr lang="ko-KR" altLang="en-US" sz="1100" cap="none" i="0" b="0" strike="noStrike">
              <a:solidFill>
                <a:srgbClr val="444444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116" name="Google Shape;116;p5"/>
          <p:cNvSpPr txBox="1">
            <a:spLocks/>
          </p:cNvSpPr>
          <p:nvPr/>
        </p:nvSpPr>
        <p:spPr>
          <a:xfrm rot="0">
            <a:off x="5334000" y="2914015"/>
            <a:ext cx="6858635" cy="3994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i="0" b="0" strike="noStrike">
                <a:solidFill>
                  <a:schemeClr val="dk1"/>
                </a:solidFill>
                <a:latin typeface="SpoqaHanSans" charset="0"/>
                <a:ea typeface="SpoqaHanSans" charset="0"/>
              </a:rPr>
              <a:t>Together</a:t>
            </a:r>
            <a:endParaRPr lang="ko-KR" altLang="en-US" sz="2000" cap="none" i="0" b="0" strike="noStrike">
              <a:solidFill>
                <a:schemeClr val="dk1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117" name="Google Shape;117;p5"/>
          <p:cNvSpPr txBox="1">
            <a:spLocks/>
          </p:cNvSpPr>
          <p:nvPr/>
        </p:nvSpPr>
        <p:spPr>
          <a:xfrm rot="0">
            <a:off x="5460365" y="3331845"/>
            <a:ext cx="6732270" cy="2609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i="0" b="0" strike="noStrike">
                <a:solidFill>
                  <a:srgbClr val="444444"/>
                </a:solidFill>
                <a:latin typeface="SpoqaHanSans" charset="0"/>
                <a:ea typeface="SpoqaHanSans" charset="0"/>
              </a:rPr>
              <a:t>여행 추천 웹사이트 Together</a:t>
            </a:r>
            <a:endParaRPr lang="ko-KR" altLang="en-US" sz="1100" cap="none" i="0" b="0" strike="noStrike">
              <a:solidFill>
                <a:srgbClr val="444444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118" name="Google Shape;118;p5"/>
          <p:cNvSpPr txBox="1">
            <a:spLocks/>
          </p:cNvSpPr>
          <p:nvPr/>
        </p:nvSpPr>
        <p:spPr>
          <a:xfrm rot="0">
            <a:off x="5334000" y="4011930"/>
            <a:ext cx="6886575" cy="3994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i="0" b="0" strike="noStrike">
                <a:solidFill>
                  <a:schemeClr val="dk1"/>
                </a:solidFill>
                <a:latin typeface="SpoqaHanSans" charset="0"/>
                <a:ea typeface="SpoqaHanSans" charset="0"/>
              </a:rPr>
              <a:t>HiFive </a:t>
            </a:r>
            <a:endParaRPr lang="ko-KR" altLang="en-US" sz="2000" cap="none" i="0" b="0" strike="noStrike">
              <a:solidFill>
                <a:schemeClr val="dk1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119" name="Google Shape;119;p5"/>
          <p:cNvSpPr txBox="1">
            <a:spLocks/>
          </p:cNvSpPr>
          <p:nvPr/>
        </p:nvSpPr>
        <p:spPr>
          <a:xfrm rot="0">
            <a:off x="5460365" y="4435475"/>
            <a:ext cx="6760210" cy="2609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i="0" b="0" strike="noStrike">
                <a:solidFill>
                  <a:srgbClr val="444444"/>
                </a:solidFill>
                <a:latin typeface="SpoqaHanSans" charset="0"/>
                <a:ea typeface="SpoqaHanSans" charset="0"/>
              </a:rPr>
              <a:t>장소 평가 기반 웹사이트 HiFive</a:t>
            </a:r>
            <a:endParaRPr lang="ko-KR" altLang="en-US" sz="1100" cap="none" i="0" b="0" strike="noStrike">
              <a:solidFill>
                <a:srgbClr val="444444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124" name="Google Shape;124;p5"/>
          <p:cNvSpPr>
            <a:spLocks/>
          </p:cNvSpPr>
          <p:nvPr/>
        </p:nvSpPr>
        <p:spPr>
          <a:xfrm rot="0" flipH="1">
            <a:off x="5456555" y="3353435"/>
            <a:ext cx="18415" cy="187960"/>
          </a:xfrm>
          <a:prstGeom prst="rect"/>
          <a:solidFill>
            <a:srgbClr val="464646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solidFill>
                <a:schemeClr val="lt1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125" name="Google Shape;125;p5"/>
          <p:cNvSpPr>
            <a:spLocks/>
          </p:cNvSpPr>
          <p:nvPr/>
        </p:nvSpPr>
        <p:spPr>
          <a:xfrm rot="0" flipH="1">
            <a:off x="5456555" y="4465320"/>
            <a:ext cx="18415" cy="187960"/>
          </a:xfrm>
          <a:prstGeom prst="rect"/>
          <a:solidFill>
            <a:srgbClr val="464646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i="0" b="0" strike="noStrike">
                <a:solidFill>
                  <a:schemeClr val="lt1"/>
                </a:solidFill>
                <a:latin typeface="SpoqaHanSans" charset="0"/>
                <a:ea typeface="SpoqaHanSans" charset="0"/>
              </a:rPr>
              <a:t> </a:t>
            </a:r>
            <a:endParaRPr lang="ko-KR" altLang="en-US" sz="1800" cap="none" i="0" b="0" strike="noStrike">
              <a:solidFill>
                <a:schemeClr val="lt1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128" name="Google Shape;128;p5"/>
          <p:cNvSpPr>
            <a:spLocks/>
          </p:cNvSpPr>
          <p:nvPr/>
        </p:nvSpPr>
        <p:spPr>
          <a:xfrm rot="0" flipH="1">
            <a:off x="5456555" y="2248535"/>
            <a:ext cx="18415" cy="187960"/>
          </a:xfrm>
          <a:prstGeom prst="rect"/>
          <a:solidFill>
            <a:srgbClr val="464646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solidFill>
                <a:schemeClr val="lt1"/>
              </a:solidFill>
              <a:latin typeface="SpoqaHanSans" charset="0"/>
              <a:ea typeface="SpoqaHan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2FAAF60-59DD-4709-B666-C129278B9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6" name="Google Shape;136;p6"/>
          <p:cNvSpPr txBox="1"/>
          <p:nvPr/>
        </p:nvSpPr>
        <p:spPr>
          <a:xfrm>
            <a:off x="3962400" y="2148205"/>
            <a:ext cx="2240915" cy="2768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Back-End 개발</a:t>
            </a:r>
            <a:endParaRPr lang="ko-KR" altLang="en-US" sz="1200" cap="none" i="0" b="0" strike="noStrike">
              <a:solidFill>
                <a:srgbClr val="464646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419100" y="2148205"/>
            <a:ext cx="1806575" cy="2768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개발 완료</a:t>
            </a:r>
            <a:endParaRPr lang="ko-KR" altLang="en-US" sz="1200" cap="none" i="0" b="0" strike="noStrike">
              <a:solidFill>
                <a:srgbClr val="222222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3962400" y="646430"/>
            <a:ext cx="7727315" cy="36893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chemeClr val="lt1"/>
                </a:solidFill>
                <a:latin typeface="SpoqaHanSans" charset="0"/>
                <a:ea typeface="SpoqaHanSans" charset="0"/>
              </a:rPr>
              <a:t>고객들에게 안전한 먹거리를 제공하고자 제작한 웹사이트</a:t>
            </a:r>
            <a:endParaRPr lang="ko-KR" altLang="en-US" sz="1200" cap="none" i="0" b="0" strike="noStrike">
              <a:solidFill>
                <a:schemeClr val="lt1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3962400" y="3334385"/>
            <a:ext cx="3415030" cy="64579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Eclipse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,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Apache Tomcat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,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MySQL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,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Spring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,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jQuery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,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Vue.js, HTML, CSS5</a:t>
            </a:r>
            <a:endParaRPr lang="ko-KR" altLang="en-US" sz="1200" cap="none" i="0" b="0" strike="noStrike">
              <a:solidFill>
                <a:srgbClr val="464646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3962400" y="4544695"/>
            <a:ext cx="3415030" cy="119951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-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Ajax, jQuery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를 통한 통신</a:t>
            </a:r>
            <a:endParaRPr lang="ko-KR" altLang="en-US" sz="1200" cap="none" i="0" b="0" strike="noStrike">
              <a:solidFill>
                <a:srgbClr val="464646"/>
              </a:solidFill>
              <a:latin typeface="SpoqaHanSans" charset="0"/>
              <a:ea typeface="SpoqaHanSans" charset="0"/>
            </a:endParaRPr>
          </a:p>
          <a:p>
            <a:pPr marL="0" indent="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-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인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증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을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통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한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비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로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그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인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,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로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그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인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사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용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자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구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분</a:t>
            </a:r>
            <a:endParaRPr lang="ko-KR" altLang="en-US" sz="1200" cap="none" i="0" b="0" strike="noStrike">
              <a:solidFill>
                <a:srgbClr val="464646"/>
              </a:solidFill>
              <a:latin typeface="SpoqaHanSans" charset="0"/>
              <a:ea typeface="SpoqaHanSans" charset="0"/>
            </a:endParaRPr>
          </a:p>
          <a:p>
            <a:pPr marL="0" indent="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- XML / JSON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형식의 식품 데이터 파싱</a:t>
            </a:r>
            <a:endParaRPr lang="ko-KR" altLang="en-US" sz="1200" cap="none" i="0" b="0" strike="noStrike">
              <a:solidFill>
                <a:srgbClr val="464646"/>
              </a:solidFill>
              <a:latin typeface="SpoqaHanSans" charset="0"/>
              <a:ea typeface="SpoqaHanSans" charset="0"/>
            </a:endParaRPr>
          </a:p>
          <a:p>
            <a:pPr marL="0" indent="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- Spring Boot를 활용한 서버 구현</a:t>
            </a:r>
            <a:endParaRPr lang="ko-KR" altLang="en-US" sz="1200" cap="none" i="0" b="0" strike="noStrike">
              <a:solidFill>
                <a:srgbClr val="464646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419100" y="1292860"/>
            <a:ext cx="1972945" cy="2768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2019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.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04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.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05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 – 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2019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.0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5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.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17</a:t>
            </a:r>
            <a:endParaRPr lang="ko-KR" altLang="en-US" sz="1200" cap="none" i="0" b="0" strike="noStrike">
              <a:solidFill>
                <a:srgbClr val="222222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14" name="Google Shape;160;p7">
            <a:extLst>
              <a:ext uri="{FF2B5EF4-FFF2-40B4-BE49-F238E27FC236}">
                <a16:creationId xmlns:a16="http://schemas.microsoft.com/office/drawing/2014/main" xmlns="" id="{0A31C53D-BAC2-42E0-AAE9-E9BCF403E8C7}"/>
              </a:ext>
            </a:extLst>
          </p:cNvPr>
          <p:cNvSpPr txBox="1"/>
          <p:nvPr/>
        </p:nvSpPr>
        <p:spPr>
          <a:xfrm>
            <a:off x="419100" y="281940"/>
            <a:ext cx="1972945" cy="36893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i="0" b="0" strike="noStrike">
                <a:solidFill>
                  <a:srgbClr val="3380FE"/>
                </a:solidFill>
                <a:latin typeface="SpoqaHanSans-Bold" charset="0"/>
                <a:ea typeface="SpoqaHanSans-Bold" charset="0"/>
              </a:rPr>
              <a:t>안전 먹거리</a:t>
            </a:r>
            <a:endParaRPr lang="ko-KR" altLang="en-US" sz="1800" cap="none" i="0" b="0" strike="noStrike">
              <a:solidFill>
                <a:srgbClr val="3380FE"/>
              </a:solidFill>
              <a:latin typeface="SpoqaHanSans-Bold" charset="0"/>
              <a:ea typeface="SpoqaHanSans-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0C427F7-8ABA-4E8D-83B2-D973A3B62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8" name="Google Shape;158;p7"/>
          <p:cNvSpPr txBox="1"/>
          <p:nvPr/>
        </p:nvSpPr>
        <p:spPr>
          <a:xfrm>
            <a:off x="419100" y="2148205"/>
            <a:ext cx="2315210" cy="2768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개발 완료</a:t>
            </a:r>
            <a:endParaRPr lang="ko-KR" altLang="en-US" sz="1200" cap="none" i="0" b="0" strike="noStrike">
              <a:solidFill>
                <a:srgbClr val="222222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419100" y="1292860"/>
            <a:ext cx="1972945" cy="2768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2019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.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04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.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05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 – 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2019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.0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5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.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17</a:t>
            </a:r>
            <a:endParaRPr lang="ko-KR" altLang="en-US" sz="1200" cap="none" i="0" b="0" strike="noStrike">
              <a:solidFill>
                <a:srgbClr val="222222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6" name="Google Shape;160;p7">
            <a:extLst>
              <a:ext uri="{FF2B5EF4-FFF2-40B4-BE49-F238E27FC236}">
                <a16:creationId xmlns:a16="http://schemas.microsoft.com/office/drawing/2014/main" xmlns="" id="{A12B828D-405D-4106-BF69-E3A15D414513}"/>
              </a:ext>
            </a:extLst>
          </p:cNvPr>
          <p:cNvSpPr txBox="1"/>
          <p:nvPr/>
        </p:nvSpPr>
        <p:spPr>
          <a:xfrm>
            <a:off x="419100" y="281940"/>
            <a:ext cx="1972945" cy="36893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i="0" b="0" strike="noStrike">
                <a:solidFill>
                  <a:srgbClr val="3380FE"/>
                </a:solidFill>
                <a:latin typeface="SpoqaHanSans-Bold" charset="0"/>
                <a:ea typeface="SpoqaHanSans-Bold" charset="0"/>
              </a:rPr>
              <a:t>안전 먹거리</a:t>
            </a:r>
            <a:endParaRPr lang="ko-KR" altLang="en-US" sz="1800" cap="none" i="0" b="0" strike="noStrike">
              <a:solidFill>
                <a:srgbClr val="3380FE"/>
              </a:solidFill>
              <a:latin typeface="SpoqaHanSans-Bold" charset="0"/>
              <a:ea typeface="SpoqaHanSans-Bold" charset="0"/>
            </a:endParaRPr>
          </a:p>
        </p:txBody>
      </p:sp>
      <p:graphicFrame>
        <p:nvGraphicFramePr>
          <p:cNvPr id="161" name="표 160"/>
          <p:cNvGraphicFramePr>
            <a:graphicFrameLocks noGrp="1"/>
          </p:cNvGraphicFramePr>
          <p:nvPr/>
        </p:nvGraphicFramePr>
        <p:xfrm>
          <a:off x="4387850" y="1101090"/>
          <a:ext cx="6894830" cy="4937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7415"/>
                <a:gridCol w="3447415"/>
              </a:tblGrid>
              <a:tr h="2534285">
                <a:tc>
                  <a:txBody>
                    <a:bodyPr/>
                    <a:lstStyle/>
                    <a:p>
                      <a:pPr marL="0" indent="0" algn="l" defTabSz="50800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blipFill rotWithShape="1"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 l="0" t="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blipFill rotWithShape="1">
                      <a:blip r:embed="rId5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 l="0" t="0" r="0" b="0"/>
                      </a:stretch>
                    </a:blipFill>
                  </a:tcPr>
                </a:tc>
              </a:tr>
              <a:tr h="2402840">
                <a:tc>
                  <a:txBody>
                    <a:bodyPr/>
                    <a:lstStyle/>
                    <a:p>
                      <a:pPr marL="0" indent="0" algn="l" defTabSz="50800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blipFill rotWithShape="1">
                      <a:blip r:embed="rId6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 l="0" t="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blipFill rotWithShape="1"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 l="0" t="0" r="0" b="0"/>
                      </a:stretch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:/Users/parkgiljune/AppData/Roaming/PolarisOffice/ETemp/10760_2347272/image13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136" name="Google 135"/>
          <p:cNvSpPr txBox="1">
            <a:spLocks/>
          </p:cNvSpPr>
          <p:nvPr/>
        </p:nvSpPr>
        <p:spPr>
          <a:xfrm rot="0">
            <a:off x="3962400" y="2148205"/>
            <a:ext cx="2371090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Back-End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및 Front-End 개발</a:t>
            </a:r>
            <a:endParaRPr lang="ko-KR" altLang="en-US" sz="1200" cap="none" i="0" b="0" strike="noStrike">
              <a:solidFill>
                <a:srgbClr val="464646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138" name="Google 137"/>
          <p:cNvSpPr txBox="1">
            <a:spLocks/>
          </p:cNvSpPr>
          <p:nvPr/>
        </p:nvSpPr>
        <p:spPr>
          <a:xfrm rot="0">
            <a:off x="419100" y="2148205"/>
            <a:ext cx="180657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개발 완료</a:t>
            </a:r>
            <a:endParaRPr lang="ko-KR" altLang="en-US" sz="1200" cap="none" i="0" b="0" strike="noStrike">
              <a:solidFill>
                <a:srgbClr val="222222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140" name="Google 139"/>
          <p:cNvSpPr txBox="1">
            <a:spLocks/>
          </p:cNvSpPr>
          <p:nvPr/>
        </p:nvSpPr>
        <p:spPr>
          <a:xfrm rot="0">
            <a:off x="3962400" y="646430"/>
            <a:ext cx="7727315" cy="3689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chemeClr val="lt1"/>
                </a:solidFill>
                <a:latin typeface="SpoqaHanSans" charset="0"/>
                <a:ea typeface="SpoqaHanSans" charset="0"/>
              </a:rPr>
              <a:t>홀로 여행하는 여행지에서 만나는 새로운 인연 “Together”</a:t>
            </a:r>
            <a:endParaRPr lang="ko-KR" altLang="en-US" sz="1200" cap="none" i="0" b="0" strike="noStrike">
              <a:solidFill>
                <a:schemeClr val="lt1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142" name="Google 141"/>
          <p:cNvSpPr txBox="1">
            <a:spLocks/>
          </p:cNvSpPr>
          <p:nvPr/>
        </p:nvSpPr>
        <p:spPr>
          <a:xfrm rot="0">
            <a:off x="3962400" y="3334385"/>
            <a:ext cx="3415030" cy="6457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Vue.js, Vuetify, Java, Spring, MariaDB</a:t>
            </a:r>
            <a:endParaRPr lang="ko-KR" altLang="en-US" sz="1200" cap="none" i="0" b="0" strike="noStrike">
              <a:solidFill>
                <a:srgbClr val="464646"/>
              </a:solidFill>
              <a:latin typeface="SpoqaHanSans" charset="0"/>
              <a:ea typeface="SpoqaHanSans" charset="0"/>
            </a:endParaRPr>
          </a:p>
          <a:p>
            <a:pPr marL="0" indent="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Swagger API</a:t>
            </a:r>
            <a:endParaRPr lang="ko-KR" altLang="en-US" sz="1200" cap="none" i="0" b="0" strike="noStrike">
              <a:solidFill>
                <a:srgbClr val="464646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146" name="Google 145"/>
          <p:cNvSpPr txBox="1">
            <a:spLocks/>
          </p:cNvSpPr>
          <p:nvPr/>
        </p:nvSpPr>
        <p:spPr>
          <a:xfrm rot="0">
            <a:off x="3962400" y="4544695"/>
            <a:ext cx="5373370" cy="11995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-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Axios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를 통한 비동기 통신</a:t>
            </a:r>
            <a:endParaRPr lang="ko-KR" altLang="en-US" sz="1200" cap="none" i="0" b="0" strike="noStrike">
              <a:solidFill>
                <a:srgbClr val="464646"/>
              </a:solidFill>
              <a:latin typeface="SpoqaHanSans" charset="0"/>
              <a:ea typeface="SpoqaHanSans" charset="0"/>
            </a:endParaRPr>
          </a:p>
          <a:p>
            <a:pPr marL="0" indent="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-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인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증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을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통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한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비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로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그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인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,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로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그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인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사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용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자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구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분</a:t>
            </a:r>
            <a:endParaRPr lang="ko-KR" altLang="en-US" sz="1200" cap="none" i="0" b="0" strike="noStrike">
              <a:solidFill>
                <a:srgbClr val="464646"/>
              </a:solidFill>
              <a:latin typeface="SpoqaHanSans" charset="0"/>
              <a:ea typeface="SpoqaHanSans" charset="0"/>
            </a:endParaRPr>
          </a:p>
          <a:p>
            <a:pPr marL="0" indent="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-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관광지 데이터 파싱 및 데이터베이스 설계 및 구축</a:t>
            </a:r>
            <a:endParaRPr lang="ko-KR" altLang="en-US" sz="1200" cap="none" i="0" b="0" strike="noStrike">
              <a:solidFill>
                <a:srgbClr val="464646"/>
              </a:solidFill>
              <a:latin typeface="SpoqaHanSans" charset="0"/>
              <a:ea typeface="SpoqaHanSans" charset="0"/>
            </a:endParaRPr>
          </a:p>
          <a:p>
            <a:pPr marL="0" indent="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- 카카오 지도와 병원 데이터를 활용한 근처 병원 검색 기능 구현</a:t>
            </a:r>
            <a:endParaRPr lang="ko-KR" altLang="en-US" sz="1200" cap="none" i="0" b="0" strike="noStrike">
              <a:solidFill>
                <a:srgbClr val="464646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148" name="Google 147"/>
          <p:cNvSpPr txBox="1">
            <a:spLocks/>
          </p:cNvSpPr>
          <p:nvPr/>
        </p:nvSpPr>
        <p:spPr>
          <a:xfrm rot="0">
            <a:off x="3962400" y="6209665"/>
            <a:ext cx="3917315" cy="49212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- </a:t>
            </a:r>
            <a:r>
              <a:rPr lang="en-US" altLang="ko-KR" sz="1400" cap="none" i="0" b="0" strike="noStrike">
                <a:solidFill>
                  <a:srgbClr val="0563C1"/>
                </a:solidFill>
                <a:latin typeface="Arial" charset="0"/>
                <a:ea typeface="Arial" charset="0"/>
                <a:hlinkClick r:id="rId3"/>
              </a:rPr>
              <a:t>https://lab.ssafy.com/dongmin/together</a:t>
            </a:r>
            <a:endParaRPr lang="ko-KR" altLang="en-US" sz="1200" cap="none" i="0" b="0" strike="noStrike">
              <a:solidFill>
                <a:srgbClr val="464646"/>
              </a:solidFill>
              <a:latin typeface="SpoqaHanSans" charset="0"/>
              <a:ea typeface="SpoqaHanSans" charset="0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- PRIVATE REPOSITORY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라 검색 불가</a:t>
            </a: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150" name="Google 149"/>
          <p:cNvSpPr txBox="1">
            <a:spLocks/>
          </p:cNvSpPr>
          <p:nvPr/>
        </p:nvSpPr>
        <p:spPr>
          <a:xfrm rot="0">
            <a:off x="419100" y="1292860"/>
            <a:ext cx="197294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2019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.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06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.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11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 – 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2019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.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07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.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14</a:t>
            </a:r>
            <a:endParaRPr lang="ko-KR" altLang="en-US" sz="1200" cap="none" i="0" b="0" strike="noStrike">
              <a:solidFill>
                <a:srgbClr val="222222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14" name="Google 13"/>
          <p:cNvSpPr txBox="1">
            <a:spLocks/>
          </p:cNvSpPr>
          <p:nvPr/>
        </p:nvSpPr>
        <p:spPr>
          <a:xfrm rot="0">
            <a:off x="419100" y="281940"/>
            <a:ext cx="1972945" cy="3689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i="0" b="0" strike="noStrike">
                <a:solidFill>
                  <a:srgbClr val="3380FE"/>
                </a:solidFill>
                <a:latin typeface="SpoqaHanSans-Bold" charset="0"/>
                <a:ea typeface="SpoqaHanSans-Bold" charset="0"/>
              </a:rPr>
              <a:t>Together</a:t>
            </a:r>
            <a:endParaRPr lang="ko-KR" altLang="en-US" sz="1800" cap="none" i="0" b="0" strike="noStrike">
              <a:solidFill>
                <a:srgbClr val="3380FE"/>
              </a:solidFill>
              <a:latin typeface="SpoqaHanSans-Bold" charset="0"/>
              <a:ea typeface="SpoqaHanSans-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C:/Users/parkgiljune/AppData/Roaming/PolarisOffice/ETemp/10760_2347272/image14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158" name="Google 157"/>
          <p:cNvSpPr txBox="1">
            <a:spLocks/>
          </p:cNvSpPr>
          <p:nvPr/>
        </p:nvSpPr>
        <p:spPr>
          <a:xfrm rot="0">
            <a:off x="419100" y="2148205"/>
            <a:ext cx="2315210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개발 완료</a:t>
            </a:r>
            <a:endParaRPr lang="ko-KR" altLang="en-US" sz="1200" cap="none" i="0" b="0" strike="noStrike">
              <a:solidFill>
                <a:srgbClr val="222222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160" name="Google 159"/>
          <p:cNvSpPr txBox="1">
            <a:spLocks/>
          </p:cNvSpPr>
          <p:nvPr/>
        </p:nvSpPr>
        <p:spPr>
          <a:xfrm rot="0">
            <a:off x="419100" y="1292860"/>
            <a:ext cx="197294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2019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.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06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.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11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 – 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2019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.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07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.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14</a:t>
            </a:r>
            <a:endParaRPr lang="ko-KR" altLang="en-US" sz="1200" cap="none" i="0" b="0" strike="noStrike">
              <a:solidFill>
                <a:srgbClr val="222222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6" name="Google 5"/>
          <p:cNvSpPr txBox="1">
            <a:spLocks/>
          </p:cNvSpPr>
          <p:nvPr/>
        </p:nvSpPr>
        <p:spPr>
          <a:xfrm rot="0">
            <a:off x="419100" y="281940"/>
            <a:ext cx="1972945" cy="3689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i="0" b="0" strike="noStrike">
                <a:solidFill>
                  <a:srgbClr val="3380FE"/>
                </a:solidFill>
                <a:latin typeface="SpoqaHanSans-Bold" charset="0"/>
                <a:ea typeface="SpoqaHanSans-Bold" charset="0"/>
              </a:rPr>
              <a:t>Together</a:t>
            </a:r>
            <a:endParaRPr lang="ko-KR" altLang="en-US" sz="1800" cap="none" i="0" b="0" strike="noStrike">
              <a:solidFill>
                <a:srgbClr val="3380FE"/>
              </a:solidFill>
              <a:latin typeface="SpoqaHanSans-Bold" charset="0"/>
              <a:ea typeface="SpoqaHanSans-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:/Users/parkgiljune/AppData/Roaming/PolarisOffice/ETemp/10760_2347272/image13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136" name="Google 135"/>
          <p:cNvSpPr txBox="1">
            <a:spLocks/>
          </p:cNvSpPr>
          <p:nvPr/>
        </p:nvSpPr>
        <p:spPr>
          <a:xfrm rot="0">
            <a:off x="3962400" y="2148205"/>
            <a:ext cx="2240915" cy="46164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Front-End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및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/>
            </a:r>
            <a:b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</a:b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Firebase 연동 개발</a:t>
            </a:r>
            <a:endParaRPr lang="ko-KR" altLang="en-US" sz="1200" cap="none" i="0" b="0" strike="noStrike">
              <a:solidFill>
                <a:srgbClr val="464646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138" name="Google 137"/>
          <p:cNvSpPr txBox="1">
            <a:spLocks/>
          </p:cNvSpPr>
          <p:nvPr/>
        </p:nvSpPr>
        <p:spPr>
          <a:xfrm rot="0">
            <a:off x="419100" y="2148205"/>
            <a:ext cx="180657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배포 완료</a:t>
            </a:r>
            <a:endParaRPr lang="ko-KR" altLang="en-US" sz="1200" cap="none" i="0" b="0" strike="noStrike">
              <a:solidFill>
                <a:srgbClr val="222222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140" name="Google 139"/>
          <p:cNvSpPr txBox="1">
            <a:spLocks/>
          </p:cNvSpPr>
          <p:nvPr/>
        </p:nvSpPr>
        <p:spPr>
          <a:xfrm rot="0">
            <a:off x="3962400" y="646430"/>
            <a:ext cx="7727315" cy="6457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chemeClr val="lt1"/>
                </a:solidFill>
                <a:latin typeface="SpoqaHanSans" charset="0"/>
                <a:ea typeface="SpoqaHanSans" charset="0"/>
              </a:rPr>
              <a:t>오픈소스 QRCODE SCANNER와 카카오 API를 활용한 </a:t>
            </a:r>
            <a:r>
              <a:rPr lang="en-US" altLang="ko-KR" sz="1200" cap="none" i="0" b="0" strike="noStrike">
                <a:solidFill>
                  <a:schemeClr val="lt1"/>
                </a:solidFill>
                <a:latin typeface="SpoqaHanSans" charset="0"/>
                <a:ea typeface="SpoqaHanSans" charset="0"/>
              </a:rPr>
              <a:t/>
            </a:r>
            <a:br>
              <a:rPr lang="en-US" altLang="ko-KR" sz="1200" cap="none" i="0" b="0" strike="noStrike">
                <a:solidFill>
                  <a:schemeClr val="lt1"/>
                </a:solidFill>
                <a:latin typeface="SpoqaHanSans" charset="0"/>
                <a:ea typeface="SpoqaHanSans" charset="0"/>
              </a:rPr>
            </a:br>
            <a:r>
              <a:rPr lang="en-US" altLang="ko-KR" sz="1200" cap="none" i="0" b="0" strike="noStrike">
                <a:solidFill>
                  <a:schemeClr val="lt1"/>
                </a:solidFill>
                <a:latin typeface="SpoqaHanSans" charset="0"/>
                <a:ea typeface="SpoqaHanSans" charset="0"/>
              </a:rPr>
              <a:t>장소평가 기반 웹 사이트 HIFIVE</a:t>
            </a:r>
            <a:endParaRPr lang="ko-KR" altLang="en-US" sz="1200" cap="none" i="0" b="0" strike="noStrike">
              <a:solidFill>
                <a:schemeClr val="lt1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142" name="Google 141"/>
          <p:cNvSpPr txBox="1">
            <a:spLocks/>
          </p:cNvSpPr>
          <p:nvPr/>
        </p:nvSpPr>
        <p:spPr>
          <a:xfrm rot="0">
            <a:off x="3962400" y="3334385"/>
            <a:ext cx="3415030" cy="6457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Vue.js, HTML5, CSS, Javascript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/>
            </a:r>
            <a:b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</a:b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Firebase</a:t>
            </a:r>
            <a:endParaRPr lang="ko-KR" altLang="en-US" sz="1200" cap="none" i="0" b="0" strike="noStrike">
              <a:solidFill>
                <a:srgbClr val="464646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146" name="Google 145"/>
          <p:cNvSpPr txBox="1">
            <a:spLocks/>
          </p:cNvSpPr>
          <p:nvPr/>
        </p:nvSpPr>
        <p:spPr>
          <a:xfrm rot="0">
            <a:off x="3962400" y="4544695"/>
            <a:ext cx="4349750" cy="14763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-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Axios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를 사용한 비동기 통신</a:t>
            </a:r>
            <a:endParaRPr lang="ko-KR" altLang="en-US" sz="1200" cap="none" i="0" b="0" strike="noStrike">
              <a:solidFill>
                <a:srgbClr val="464646"/>
              </a:solidFill>
              <a:latin typeface="SpoqaHanSans" charset="0"/>
              <a:ea typeface="SpoqaHanSans" charset="0"/>
            </a:endParaRPr>
          </a:p>
          <a:p>
            <a:pPr marL="0" indent="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-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인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증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을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통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한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비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로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그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인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,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로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그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인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사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용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자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구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분</a:t>
            </a:r>
            <a:endParaRPr lang="ko-KR" altLang="en-US" sz="1200" cap="none" i="0" b="0" strike="noStrike">
              <a:solidFill>
                <a:srgbClr val="464646"/>
              </a:solidFill>
              <a:latin typeface="SpoqaHanSans" charset="0"/>
              <a:ea typeface="SpoqaHanSans" charset="0"/>
            </a:endParaRPr>
          </a:p>
          <a:p>
            <a:pPr marL="0" indent="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- </a:t>
            </a: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Firebase를 연동하여 NoSQL기반의 데이터베이스 구축</a:t>
            </a:r>
            <a:endParaRPr lang="ko-KR" altLang="en-US" sz="1200" cap="none" i="0" b="0" strike="noStrike">
              <a:solidFill>
                <a:srgbClr val="464646"/>
              </a:solidFill>
              <a:latin typeface="SpoqaHanSans" charset="0"/>
              <a:ea typeface="SpoqaHanSans" charset="0"/>
            </a:endParaRPr>
          </a:p>
          <a:p>
            <a:pPr marL="0" indent="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- 실 서비스 테스트를 진행하고자 배포</a:t>
            </a:r>
            <a:endParaRPr lang="ko-KR" altLang="en-US" sz="1200" cap="none" i="0" b="0" strike="noStrike">
              <a:solidFill>
                <a:srgbClr val="464646"/>
              </a:solidFill>
              <a:latin typeface="SpoqaHanSans" charset="0"/>
              <a:ea typeface="SpoqaHanSans" charset="0"/>
            </a:endParaRPr>
          </a:p>
          <a:p>
            <a:pPr marL="0" indent="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- 화면 설계 및 카카오 지도 검색 기능 구현</a:t>
            </a:r>
            <a:endParaRPr lang="ko-KR" altLang="en-US" sz="1200" cap="none" i="0" b="0" strike="noStrike">
              <a:solidFill>
                <a:srgbClr val="464646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148" name="Google 147"/>
          <p:cNvSpPr txBox="1">
            <a:spLocks/>
          </p:cNvSpPr>
          <p:nvPr/>
        </p:nvSpPr>
        <p:spPr>
          <a:xfrm rot="0">
            <a:off x="3962400" y="6209665"/>
            <a:ext cx="3917315" cy="3073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464646"/>
                </a:solidFill>
                <a:latin typeface="SpoqaHanSans" charset="0"/>
                <a:ea typeface="SpoqaHanSans" charset="0"/>
              </a:rPr>
              <a:t>- </a:t>
            </a:r>
            <a:r>
              <a:rPr lang="en-US" altLang="ko-KR" sz="1400" cap="none" i="0" b="0" strike="noStrike">
                <a:solidFill>
                  <a:srgbClr val="0563C1"/>
                </a:solidFill>
                <a:latin typeface="Arial" charset="0"/>
                <a:ea typeface="Arial" charset="0"/>
                <a:hlinkClick r:id="rId3"/>
              </a:rPr>
              <a:t>https://hifive-211dd.firebaseapp.com/</a:t>
            </a:r>
            <a:endParaRPr lang="ko-KR" altLang="en-US" sz="1200" cap="none" i="0" b="0" strike="noStrike">
              <a:solidFill>
                <a:srgbClr val="464646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150" name="Google 149"/>
          <p:cNvSpPr txBox="1">
            <a:spLocks/>
          </p:cNvSpPr>
          <p:nvPr/>
        </p:nvSpPr>
        <p:spPr>
          <a:xfrm rot="0">
            <a:off x="419100" y="1292860"/>
            <a:ext cx="197294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2019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.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10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.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07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 – 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2019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.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11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.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08</a:t>
            </a:r>
            <a:endParaRPr lang="ko-KR" altLang="en-US" sz="1200" cap="none" i="0" b="0" strike="noStrike">
              <a:solidFill>
                <a:srgbClr val="222222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14" name="Google 13"/>
          <p:cNvSpPr txBox="1">
            <a:spLocks/>
          </p:cNvSpPr>
          <p:nvPr/>
        </p:nvSpPr>
        <p:spPr>
          <a:xfrm rot="0">
            <a:off x="419100" y="281940"/>
            <a:ext cx="1972945" cy="3689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i="0" b="0" strike="noStrike">
                <a:solidFill>
                  <a:srgbClr val="3380FE"/>
                </a:solidFill>
                <a:latin typeface="SpoqaHanSans-Bold" charset="0"/>
                <a:ea typeface="SpoqaHanSans-Bold" charset="0"/>
              </a:rPr>
              <a:t>HiFive</a:t>
            </a:r>
            <a:endParaRPr lang="ko-KR" altLang="en-US" sz="1800" cap="none" i="0" b="0" strike="noStrike">
              <a:solidFill>
                <a:srgbClr val="3380FE"/>
              </a:solidFill>
              <a:latin typeface="SpoqaHanSans-Bold" charset="0"/>
              <a:ea typeface="SpoqaHanSans-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C:/Users/parkgiljune/AppData/Roaming/PolarisOffice/ETemp/10760_2347272/image14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158" name="Google 157"/>
          <p:cNvSpPr txBox="1">
            <a:spLocks/>
          </p:cNvSpPr>
          <p:nvPr/>
        </p:nvSpPr>
        <p:spPr>
          <a:xfrm rot="0">
            <a:off x="419100" y="2148205"/>
            <a:ext cx="2315210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배포 완료</a:t>
            </a:r>
            <a:endParaRPr lang="ko-KR" altLang="en-US" sz="1200" cap="none" i="0" b="0" strike="noStrike">
              <a:solidFill>
                <a:srgbClr val="222222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160" name="Google 159"/>
          <p:cNvSpPr txBox="1">
            <a:spLocks/>
          </p:cNvSpPr>
          <p:nvPr/>
        </p:nvSpPr>
        <p:spPr>
          <a:xfrm rot="0">
            <a:off x="419100" y="1292860"/>
            <a:ext cx="197294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2019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.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10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.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07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 – 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2019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.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11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.</a:t>
            </a:r>
            <a:r>
              <a:rPr lang="en-US" altLang="ko-KR" sz="1200" cap="none" i="0" b="0" strike="noStrike">
                <a:solidFill>
                  <a:srgbClr val="222222"/>
                </a:solidFill>
                <a:latin typeface="SpoqaHanSans" charset="0"/>
                <a:ea typeface="SpoqaHanSans" charset="0"/>
              </a:rPr>
              <a:t>08</a:t>
            </a:r>
            <a:endParaRPr lang="ko-KR" altLang="en-US" sz="1200" cap="none" i="0" b="0" strike="noStrike">
              <a:solidFill>
                <a:srgbClr val="222222"/>
              </a:solidFill>
              <a:latin typeface="SpoqaHanSans" charset="0"/>
              <a:ea typeface="SpoqaHanSans" charset="0"/>
            </a:endParaRPr>
          </a:p>
        </p:txBody>
      </p:sp>
      <p:sp>
        <p:nvSpPr>
          <p:cNvPr id="6" name="Google 5"/>
          <p:cNvSpPr txBox="1">
            <a:spLocks/>
          </p:cNvSpPr>
          <p:nvPr/>
        </p:nvSpPr>
        <p:spPr>
          <a:xfrm rot="0">
            <a:off x="419100" y="281940"/>
            <a:ext cx="1972945" cy="3689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i="0" b="0" strike="noStrike">
                <a:solidFill>
                  <a:srgbClr val="3380FE"/>
                </a:solidFill>
                <a:latin typeface="SpoqaHanSans-Bold" charset="0"/>
                <a:ea typeface="SpoqaHanSans-Bold" charset="0"/>
              </a:rPr>
              <a:t>HiFive</a:t>
            </a:r>
            <a:endParaRPr lang="ko-KR" altLang="en-US" sz="1800" cap="none" i="0" b="0" strike="noStrike">
              <a:solidFill>
                <a:srgbClr val="3380FE"/>
              </a:solidFill>
              <a:latin typeface="SpoqaHanSans-Bold" charset="0"/>
              <a:ea typeface="SpoqaHanSans-Bold" charset="0"/>
            </a:endParaRPr>
          </a:p>
        </p:txBody>
      </p:sp>
      <p:graphicFrame>
        <p:nvGraphicFramePr>
          <p:cNvPr id="161" name="표 160"/>
          <p:cNvGraphicFramePr>
            <a:graphicFrameLocks noGrp="1"/>
          </p:cNvGraphicFramePr>
          <p:nvPr/>
        </p:nvGraphicFramePr>
        <p:xfrm>
          <a:off x="4387850" y="1101090"/>
          <a:ext cx="6894830" cy="4937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7415"/>
                <a:gridCol w="3447415"/>
              </a:tblGrid>
              <a:tr h="2534285">
                <a:tc>
                  <a:txBody>
                    <a:bodyPr/>
                    <a:lstStyle/>
                    <a:p>
                      <a:pPr marL="0" indent="0" algn="l" defTabSz="50800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blipFill rotWithShape="1"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 l="0" t="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blipFill rotWithShape="1"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 l="0" t="0" r="0" b="0"/>
                      </a:stretch>
                    </a:blipFill>
                  </a:tcPr>
                </a:tc>
              </a:tr>
              <a:tr h="2402840">
                <a:tc>
                  <a:txBody>
                    <a:bodyPr/>
                    <a:lstStyle/>
                    <a:p>
                      <a:pPr marL="0" indent="0" algn="l" defTabSz="50800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blipFill rotWithShape="1">
                      <a:blip r:embed="rId5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 l="0" t="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blipFill rotWithShape="1">
                      <a:blip r:embed="rId6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 l="0" t="0" r="0" b="0"/>
                      </a:stretch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38</Paragraphs>
  <Words>148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Park Dahyeon</dc:creator>
  <cp:lastModifiedBy>눈 사람</cp:lastModifiedBy>
  <dc:title>PowerPoint 프레젠테이션</dc:title>
  <dcterms:modified xsi:type="dcterms:W3CDTF">2019-10-22T02:17:49Z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C:\Users\student\Desktop\IT포트폴리오\01_Kit\포트폴리오 툴킷 1.1_BASIC.pptx</vt:lpwstr>
  </property>
</Properties>
</file>