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315-D36E-3B4C-8974-AF555D7FA4DC}" type="datetimeFigureOut">
              <a:rPr lang="en-US" smtClean="0"/>
              <a:t>23/10/2012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F5D-05FF-2441-8610-73858619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3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315-D36E-3B4C-8974-AF555D7FA4DC}" type="datetimeFigureOut">
              <a:rPr lang="en-US" smtClean="0"/>
              <a:t>23/10/2012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F5D-05FF-2441-8610-73858619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315-D36E-3B4C-8974-AF555D7FA4DC}" type="datetimeFigureOut">
              <a:rPr lang="en-US" smtClean="0"/>
              <a:t>23/10/2012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F5D-05FF-2441-8610-73858619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4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315-D36E-3B4C-8974-AF555D7FA4DC}" type="datetimeFigureOut">
              <a:rPr lang="en-US" smtClean="0"/>
              <a:t>23/10/2012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F5D-05FF-2441-8610-73858619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8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315-D36E-3B4C-8974-AF555D7FA4DC}" type="datetimeFigureOut">
              <a:rPr lang="en-US" smtClean="0"/>
              <a:t>23/10/2012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F5D-05FF-2441-8610-73858619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315-D36E-3B4C-8974-AF555D7FA4DC}" type="datetimeFigureOut">
              <a:rPr lang="en-US" smtClean="0"/>
              <a:t>23/10/2012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F5D-05FF-2441-8610-73858619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9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315-D36E-3B4C-8974-AF555D7FA4DC}" type="datetimeFigureOut">
              <a:rPr lang="en-US" smtClean="0"/>
              <a:t>23/10/2012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F5D-05FF-2441-8610-73858619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2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315-D36E-3B4C-8974-AF555D7FA4DC}" type="datetimeFigureOut">
              <a:rPr lang="en-US" smtClean="0"/>
              <a:t>23/10/2012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F5D-05FF-2441-8610-73858619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3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315-D36E-3B4C-8974-AF555D7FA4DC}" type="datetimeFigureOut">
              <a:rPr lang="en-US" smtClean="0"/>
              <a:t>23/10/2012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F5D-05FF-2441-8610-73858619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315-D36E-3B4C-8974-AF555D7FA4DC}" type="datetimeFigureOut">
              <a:rPr lang="en-US" smtClean="0"/>
              <a:t>23/10/2012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F5D-05FF-2441-8610-73858619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6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315-D36E-3B4C-8974-AF555D7FA4DC}" type="datetimeFigureOut">
              <a:rPr lang="en-US" smtClean="0"/>
              <a:t>23/10/2012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F5D-05FF-2441-8610-73858619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9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0A315-D36E-3B4C-8974-AF555D7FA4DC}" type="datetimeFigureOut">
              <a:rPr lang="en-US" smtClean="0"/>
              <a:t>23/10/2012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BAF5D-05FF-2441-8610-73858619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1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2240" y="4321196"/>
            <a:ext cx="2733365" cy="1608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Capitals"/>
              <a:cs typeface="Capital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18" b="94091" l="1689" r="9794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83215" y="4404032"/>
            <a:ext cx="2848230" cy="15117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2241" y="4624927"/>
            <a:ext cx="273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SolarScape</a:t>
            </a:r>
            <a:endParaRPr lang="en-US" sz="3600" dirty="0">
              <a:solidFill>
                <a:schemeClr val="bg1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379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Jabry</dc:creator>
  <cp:lastModifiedBy>Daniel Jabry</cp:lastModifiedBy>
  <cp:revision>8</cp:revision>
  <dcterms:created xsi:type="dcterms:W3CDTF">2012-10-16T10:37:31Z</dcterms:created>
  <dcterms:modified xsi:type="dcterms:W3CDTF">2012-10-23T13:47:07Z</dcterms:modified>
</cp:coreProperties>
</file>