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5C4C5-9019-41DC-B401-A8E6467EF074}" v="40" dt="2024-09-25T20:51:21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Keidar" userId="39bab330baa1541e" providerId="LiveId" clId="{1995C4C5-9019-41DC-B401-A8E6467EF074}"/>
    <pc:docChg chg="undo custSel addSld modSld">
      <pc:chgData name="Gil Keidar" userId="39bab330baa1541e" providerId="LiveId" clId="{1995C4C5-9019-41DC-B401-A8E6467EF074}" dt="2024-09-25T20:48:47.666" v="473" actId="20577"/>
      <pc:docMkLst>
        <pc:docMk/>
      </pc:docMkLst>
      <pc:sldChg chg="addSp delSp modSp new mod">
        <pc:chgData name="Gil Keidar" userId="39bab330baa1541e" providerId="LiveId" clId="{1995C4C5-9019-41DC-B401-A8E6467EF074}" dt="2024-09-25T20:37:03.507" v="202" actId="1076"/>
        <pc:sldMkLst>
          <pc:docMk/>
          <pc:sldMk cId="786954632" sldId="256"/>
        </pc:sldMkLst>
        <pc:spChg chg="del">
          <ac:chgData name="Gil Keidar" userId="39bab330baa1541e" providerId="LiveId" clId="{1995C4C5-9019-41DC-B401-A8E6467EF074}" dt="2024-09-25T20:22:42.743" v="1" actId="478"/>
          <ac:spMkLst>
            <pc:docMk/>
            <pc:sldMk cId="786954632" sldId="256"/>
            <ac:spMk id="2" creationId="{A4ECCE97-6FF9-3C59-BBF4-E33650E9FE23}"/>
          </ac:spMkLst>
        </pc:spChg>
        <pc:spChg chg="del">
          <ac:chgData name="Gil Keidar" userId="39bab330baa1541e" providerId="LiveId" clId="{1995C4C5-9019-41DC-B401-A8E6467EF074}" dt="2024-09-25T20:22:42.743" v="1" actId="478"/>
          <ac:spMkLst>
            <pc:docMk/>
            <pc:sldMk cId="786954632" sldId="256"/>
            <ac:spMk id="3" creationId="{0D43D5AD-1D8F-81C9-0012-557C0017B50B}"/>
          </ac:spMkLst>
        </pc:spChg>
        <pc:spChg chg="add mod">
          <ac:chgData name="Gil Keidar" userId="39bab330baa1541e" providerId="LiveId" clId="{1995C4C5-9019-41DC-B401-A8E6467EF074}" dt="2024-09-25T20:34:12.277" v="113" actId="1076"/>
          <ac:spMkLst>
            <pc:docMk/>
            <pc:sldMk cId="786954632" sldId="256"/>
            <ac:spMk id="4" creationId="{D718F1C0-85FB-15B0-E870-F54DA3C3F0CF}"/>
          </ac:spMkLst>
        </pc:spChg>
        <pc:spChg chg="add mod">
          <ac:chgData name="Gil Keidar" userId="39bab330baa1541e" providerId="LiveId" clId="{1995C4C5-9019-41DC-B401-A8E6467EF074}" dt="2024-09-25T20:34:28.974" v="116" actId="1076"/>
          <ac:spMkLst>
            <pc:docMk/>
            <pc:sldMk cId="786954632" sldId="256"/>
            <ac:spMk id="5" creationId="{56697FFC-8127-2C88-548B-321EF2C475BD}"/>
          </ac:spMkLst>
        </pc:spChg>
        <pc:spChg chg="add del mod">
          <ac:chgData name="Gil Keidar" userId="39bab330baa1541e" providerId="LiveId" clId="{1995C4C5-9019-41DC-B401-A8E6467EF074}" dt="2024-09-25T20:30:57.750" v="85" actId="22"/>
          <ac:spMkLst>
            <pc:docMk/>
            <pc:sldMk cId="786954632" sldId="256"/>
            <ac:spMk id="7" creationId="{D301FA9D-5CD4-2F07-B346-30EF13CD68BD}"/>
          </ac:spMkLst>
        </pc:spChg>
        <pc:spChg chg="add del">
          <ac:chgData name="Gil Keidar" userId="39bab330baa1541e" providerId="LiveId" clId="{1995C4C5-9019-41DC-B401-A8E6467EF074}" dt="2024-09-25T20:31:00.278" v="87" actId="22"/>
          <ac:spMkLst>
            <pc:docMk/>
            <pc:sldMk cId="786954632" sldId="256"/>
            <ac:spMk id="9" creationId="{74A34559-496D-AAAB-B469-4B17BDE99A21}"/>
          </ac:spMkLst>
        </pc:spChg>
        <pc:spChg chg="add del">
          <ac:chgData name="Gil Keidar" userId="39bab330baa1541e" providerId="LiveId" clId="{1995C4C5-9019-41DC-B401-A8E6467EF074}" dt="2024-09-25T20:31:01.428" v="89" actId="22"/>
          <ac:spMkLst>
            <pc:docMk/>
            <pc:sldMk cId="786954632" sldId="256"/>
            <ac:spMk id="11" creationId="{379D977C-BBFB-0F50-4C7D-08E96C9EB905}"/>
          </ac:spMkLst>
        </pc:spChg>
        <pc:spChg chg="add del mod">
          <ac:chgData name="Gil Keidar" userId="39bab330baa1541e" providerId="LiveId" clId="{1995C4C5-9019-41DC-B401-A8E6467EF074}" dt="2024-09-25T20:32:06.634" v="94" actId="478"/>
          <ac:spMkLst>
            <pc:docMk/>
            <pc:sldMk cId="786954632" sldId="256"/>
            <ac:spMk id="12" creationId="{067485AD-9743-33D8-0CED-268439E8D54A}"/>
          </ac:spMkLst>
        </pc:spChg>
        <pc:spChg chg="add del">
          <ac:chgData name="Gil Keidar" userId="39bab330baa1541e" providerId="LiveId" clId="{1995C4C5-9019-41DC-B401-A8E6467EF074}" dt="2024-09-25T20:32:03.850" v="93" actId="22"/>
          <ac:spMkLst>
            <pc:docMk/>
            <pc:sldMk cId="786954632" sldId="256"/>
            <ac:spMk id="14" creationId="{13FD3055-945C-8028-7C51-4F02E411B386}"/>
          </ac:spMkLst>
        </pc:spChg>
        <pc:spChg chg="add mod">
          <ac:chgData name="Gil Keidar" userId="39bab330baa1541e" providerId="LiveId" clId="{1995C4C5-9019-41DC-B401-A8E6467EF074}" dt="2024-09-25T20:34:33.019" v="117" actId="1076"/>
          <ac:spMkLst>
            <pc:docMk/>
            <pc:sldMk cId="786954632" sldId="256"/>
            <ac:spMk id="16" creationId="{175032AB-7E3E-1B29-987C-8607A65BA62C}"/>
          </ac:spMkLst>
        </pc:spChg>
        <pc:spChg chg="add mod">
          <ac:chgData name="Gil Keidar" userId="39bab330baa1541e" providerId="LiveId" clId="{1995C4C5-9019-41DC-B401-A8E6467EF074}" dt="2024-09-25T20:36:23.777" v="178" actId="1076"/>
          <ac:spMkLst>
            <pc:docMk/>
            <pc:sldMk cId="786954632" sldId="256"/>
            <ac:spMk id="22" creationId="{9D5046B2-B81A-A217-6D8F-6262071A5CCE}"/>
          </ac:spMkLst>
        </pc:spChg>
        <pc:spChg chg="add mod">
          <ac:chgData name="Gil Keidar" userId="39bab330baa1541e" providerId="LiveId" clId="{1995C4C5-9019-41DC-B401-A8E6467EF074}" dt="2024-09-25T20:37:03.507" v="202" actId="1076"/>
          <ac:spMkLst>
            <pc:docMk/>
            <pc:sldMk cId="786954632" sldId="256"/>
            <ac:spMk id="26" creationId="{254A8F72-1E6B-7E21-B4DF-84DCE8A19827}"/>
          </ac:spMkLst>
        </pc:spChg>
        <pc:cxnChg chg="add mod">
          <ac:chgData name="Gil Keidar" userId="39bab330baa1541e" providerId="LiveId" clId="{1995C4C5-9019-41DC-B401-A8E6467EF074}" dt="2024-09-25T20:35:02.676" v="119" actId="14861"/>
          <ac:cxnSpMkLst>
            <pc:docMk/>
            <pc:sldMk cId="786954632" sldId="256"/>
            <ac:cxnSpMk id="18" creationId="{01F844F2-37C0-5332-80E9-26B7092FD7EC}"/>
          </ac:cxnSpMkLst>
        </pc:cxnChg>
        <pc:cxnChg chg="add mod">
          <ac:chgData name="Gil Keidar" userId="39bab330baa1541e" providerId="LiveId" clId="{1995C4C5-9019-41DC-B401-A8E6467EF074}" dt="2024-09-25T20:36:23.777" v="178" actId="1076"/>
          <ac:cxnSpMkLst>
            <pc:docMk/>
            <pc:sldMk cId="786954632" sldId="256"/>
            <ac:cxnSpMk id="19" creationId="{465D3817-67EC-DCEF-72C4-7B6438181D77}"/>
          </ac:cxnSpMkLst>
        </pc:cxnChg>
      </pc:sldChg>
      <pc:sldChg chg="addSp delSp modSp add mod">
        <pc:chgData name="Gil Keidar" userId="39bab330baa1541e" providerId="LiveId" clId="{1995C4C5-9019-41DC-B401-A8E6467EF074}" dt="2024-09-25T20:48:47.666" v="473" actId="20577"/>
        <pc:sldMkLst>
          <pc:docMk/>
          <pc:sldMk cId="931567671" sldId="257"/>
        </pc:sldMkLst>
        <pc:spChg chg="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4" creationId="{D718F1C0-85FB-15B0-E870-F54DA3C3F0CF}"/>
          </ac:spMkLst>
        </pc:spChg>
        <pc:spChg chg="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5" creationId="{56697FFC-8127-2C88-548B-321EF2C475BD}"/>
          </ac:spMkLst>
        </pc:spChg>
        <pc:spChg chg="add 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11" creationId="{C8C17A9C-5B05-8F13-ACF7-BDE16B3CB587}"/>
          </ac:spMkLst>
        </pc:spChg>
        <pc:spChg chg="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16" creationId="{175032AB-7E3E-1B29-987C-8607A65BA62C}"/>
          </ac:spMkLst>
        </pc:spChg>
        <pc:spChg chg="add 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17" creationId="{C012D3A9-D1F8-CA30-2774-28420D60355D}"/>
          </ac:spMkLst>
        </pc:spChg>
        <pc:spChg chg="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22" creationId="{9D5046B2-B81A-A217-6D8F-6262071A5CCE}"/>
          </ac:spMkLst>
        </pc:spChg>
        <pc:spChg chg="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26" creationId="{254A8F72-1E6B-7E21-B4DF-84DCE8A19827}"/>
          </ac:spMkLst>
        </pc:spChg>
        <pc:spChg chg="add 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27" creationId="{3D32921E-A5D4-B9D1-84E8-BA0884FBC525}"/>
          </ac:spMkLst>
        </pc:spChg>
        <pc:spChg chg="add 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34" creationId="{E64DDC70-81CB-DB04-50C8-CE9E342D7CC1}"/>
          </ac:spMkLst>
        </pc:spChg>
        <pc:spChg chg="add del mod">
          <ac:chgData name="Gil Keidar" userId="39bab330baa1541e" providerId="LiveId" clId="{1995C4C5-9019-41DC-B401-A8E6467EF074}" dt="2024-09-25T20:45:16.503" v="364" actId="478"/>
          <ac:spMkLst>
            <pc:docMk/>
            <pc:sldMk cId="931567671" sldId="257"/>
            <ac:spMk id="46" creationId="{7E833435-C767-5D3F-14B1-DC69FD16B485}"/>
          </ac:spMkLst>
        </pc:spChg>
        <pc:spChg chg="add 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47" creationId="{24B6A2FD-AD23-875B-F12A-316F00C0F6D5}"/>
          </ac:spMkLst>
        </pc:spChg>
        <pc:spChg chg="add mod">
          <ac:chgData name="Gil Keidar" userId="39bab330baa1541e" providerId="LiveId" clId="{1995C4C5-9019-41DC-B401-A8E6467EF074}" dt="2024-09-25T20:48:12.839" v="456" actId="1076"/>
          <ac:spMkLst>
            <pc:docMk/>
            <pc:sldMk cId="931567671" sldId="257"/>
            <ac:spMk id="51" creationId="{408C1BBD-1C0F-92EF-9F3E-C1ED2EF91541}"/>
          </ac:spMkLst>
        </pc:spChg>
        <pc:spChg chg="add mod">
          <ac:chgData name="Gil Keidar" userId="39bab330baa1541e" providerId="LiveId" clId="{1995C4C5-9019-41DC-B401-A8E6467EF074}" dt="2024-09-25T20:48:17.886" v="457" actId="1076"/>
          <ac:spMkLst>
            <pc:docMk/>
            <pc:sldMk cId="931567671" sldId="257"/>
            <ac:spMk id="68" creationId="{E70A2789-6F04-69B2-FE46-781F1FF46ACB}"/>
          </ac:spMkLst>
        </pc:spChg>
        <pc:spChg chg="add mod">
          <ac:chgData name="Gil Keidar" userId="39bab330baa1541e" providerId="LiveId" clId="{1995C4C5-9019-41DC-B401-A8E6467EF074}" dt="2024-09-25T20:48:25.559" v="461" actId="20577"/>
          <ac:spMkLst>
            <pc:docMk/>
            <pc:sldMk cId="931567671" sldId="257"/>
            <ac:spMk id="72" creationId="{F41232DA-99B7-496C-3BCD-0D34EDC5D211}"/>
          </ac:spMkLst>
        </pc:spChg>
        <pc:spChg chg="add mod">
          <ac:chgData name="Gil Keidar" userId="39bab330baa1541e" providerId="LiveId" clId="{1995C4C5-9019-41DC-B401-A8E6467EF074}" dt="2024-09-25T20:48:32.549" v="465" actId="20577"/>
          <ac:spMkLst>
            <pc:docMk/>
            <pc:sldMk cId="931567671" sldId="257"/>
            <ac:spMk id="73" creationId="{C666E499-B3D5-FFE9-290B-453010933CD8}"/>
          </ac:spMkLst>
        </pc:spChg>
        <pc:spChg chg="add mod">
          <ac:chgData name="Gil Keidar" userId="39bab330baa1541e" providerId="LiveId" clId="{1995C4C5-9019-41DC-B401-A8E6467EF074}" dt="2024-09-25T20:48:42.071" v="469" actId="20577"/>
          <ac:spMkLst>
            <pc:docMk/>
            <pc:sldMk cId="931567671" sldId="257"/>
            <ac:spMk id="74" creationId="{9EBFCE4D-C8B6-A248-4EB8-65B8A5517519}"/>
          </ac:spMkLst>
        </pc:spChg>
        <pc:spChg chg="add mod">
          <ac:chgData name="Gil Keidar" userId="39bab330baa1541e" providerId="LiveId" clId="{1995C4C5-9019-41DC-B401-A8E6467EF074}" dt="2024-09-25T20:48:47.666" v="473" actId="20577"/>
          <ac:spMkLst>
            <pc:docMk/>
            <pc:sldMk cId="931567671" sldId="257"/>
            <ac:spMk id="75" creationId="{2F4455E5-BAB5-B0C0-E78A-9E5F99CA40FB}"/>
          </ac:spMkLst>
        </pc:sp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12" creationId="{DA42FEA7-7EFF-261C-8E9E-DC029E4A8F95}"/>
          </ac:cxnSpMkLst>
        </pc:cxnChg>
        <pc:cxnChg chg="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18" creationId="{01F844F2-37C0-5332-80E9-26B7092FD7EC}"/>
          </ac:cxnSpMkLst>
        </pc:cxnChg>
        <pc:cxnChg chg="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19" creationId="{465D3817-67EC-DCEF-72C4-7B6438181D77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20" creationId="{102FCFC5-44F5-7515-4536-8E14D93CC9F6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21" creationId="{DB43CAF9-42F1-5A2F-2D14-D0196F343219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28" creationId="{F50F4C1A-6745-C271-9C3D-675B174985CE}"/>
          </ac:cxnSpMkLst>
        </pc:cxnChg>
        <pc:cxnChg chg="add del mod">
          <ac:chgData name="Gil Keidar" userId="39bab330baa1541e" providerId="LiveId" clId="{1995C4C5-9019-41DC-B401-A8E6467EF074}" dt="2024-09-25T20:48:01.701" v="453" actId="478"/>
          <ac:cxnSpMkLst>
            <pc:docMk/>
            <pc:sldMk cId="931567671" sldId="257"/>
            <ac:cxnSpMk id="29" creationId="{A38D63D6-2F2E-1B5C-2B18-F5F9F55A6E82}"/>
          </ac:cxnSpMkLst>
        </pc:cxnChg>
        <pc:cxnChg chg="add del mod">
          <ac:chgData name="Gil Keidar" userId="39bab330baa1541e" providerId="LiveId" clId="{1995C4C5-9019-41DC-B401-A8E6467EF074}" dt="2024-09-25T20:48:01.701" v="453" actId="478"/>
          <ac:cxnSpMkLst>
            <pc:docMk/>
            <pc:sldMk cId="931567671" sldId="257"/>
            <ac:cxnSpMk id="30" creationId="{9853393C-7B57-5C87-ABED-44FD20B68294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38" creationId="{C541B132-B7EC-F071-3180-9A76A370AAA6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42" creationId="{8AC002A5-9C1F-3A94-898A-8BD5501DA559}"/>
          </ac:cxnSpMkLst>
        </pc:cxnChg>
        <pc:cxnChg chg="add del mod">
          <ac:chgData name="Gil Keidar" userId="39bab330baa1541e" providerId="LiveId" clId="{1995C4C5-9019-41DC-B401-A8E6467EF074}" dt="2024-09-25T20:48:01.701" v="453" actId="478"/>
          <ac:cxnSpMkLst>
            <pc:docMk/>
            <pc:sldMk cId="931567671" sldId="257"/>
            <ac:cxnSpMk id="45" creationId="{08BD26F2-D8FD-3C0A-4978-2C2C807E046D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52" creationId="{9095525A-1FF1-D130-D511-09E089EC486E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56" creationId="{529D0026-E3B2-1CC3-777C-7615AF917269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59" creationId="{A6E358B9-A333-70A3-E097-C93186C185A9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62" creationId="{C69B19F6-400B-FC69-B87E-6480AD27C3A8}"/>
          </ac:cxnSpMkLst>
        </pc:cxnChg>
        <pc:cxnChg chg="add mod">
          <ac:chgData name="Gil Keidar" userId="39bab330baa1541e" providerId="LiveId" clId="{1995C4C5-9019-41DC-B401-A8E6467EF074}" dt="2024-09-25T20:48:12.839" v="456" actId="1076"/>
          <ac:cxnSpMkLst>
            <pc:docMk/>
            <pc:sldMk cId="931567671" sldId="257"/>
            <ac:cxnSpMk id="65" creationId="{B2242D0E-9EAE-44BE-A6E3-9F71A1D3FC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103B-4EBE-3239-3871-2CF9C17A4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0FED7-3427-85F8-08E2-CF2B2AE2D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309D-74FE-367E-3679-1BB1CD92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04A1-4C82-645A-06F6-D7492C83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1A9A-5DE8-5797-3189-B6957605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B44E-6BA4-9CF9-E304-AE670858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6BA24-5197-4083-E879-13720267D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6388-4FF0-5F49-E729-3A92336E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C50D-D8E9-1AD6-5172-995CF359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00529-6352-31B9-029E-F78121B2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EF80-1EEC-18EA-2E6D-7928BD9D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D580F-12FE-AE42-E942-8C66BD9E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EDD1-E1D1-596A-147B-2E43871A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84E3-BFC3-2518-84AA-340AAAE7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0583-1D5A-78D0-C04D-09616B5B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C906-0383-0235-D17B-4FDACBFD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F8BB-B9CB-9E53-F593-AB4D7093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00AEA-8F9E-E2BF-E0A2-66929320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5B1D-18E9-6A87-FA44-70A16361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80E3-D7F5-3B7F-83A2-DAE7E651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336F-EB44-8781-89F4-71170AA1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999E4-8EEE-D962-1AE9-F8841379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9B59-BE43-EF9F-9403-43551E7B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117C-DEBE-E17B-B127-F0A3907B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1877-1590-456B-271A-1F4D7DD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0737-493F-4AD2-8142-01FB9470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3A2E-CD35-09CC-9168-3464FEE8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FBB75-EFD7-C60B-3FDD-819248F85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41FC5-37CC-5B5C-2AE8-0BF7014D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2D2A-93A7-F50A-6368-51D8C13A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633-6BC3-9C22-6CFC-469045D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70AF-A023-CD95-77DE-D37DA20B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E8F00-3670-2386-9369-12DD2C0D6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3E6BC-BE78-A0D8-9D01-71669B4C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0906A-EDAD-04CB-4329-E1231A89B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2B144-12D0-86F8-972E-E93A3A6ED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2BB18-10A9-2BE1-5F03-FD198F58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4A529-FB9E-F664-CAB1-A412978B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767CA-D694-96F9-C9BD-15ABCF69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F7A2-0000-8E03-8F52-A10075FB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B49A1-D422-AF2C-E825-5EA6B448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97D67-3ED2-4718-19D9-1DEE3F7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9800-CCB1-F8CF-31E3-AE58A122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31A07-C112-74A5-94A9-49892F08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CCFE-6DB6-56A8-BEF1-08823A9D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7FAF4-11A3-6DE0-341E-E3C19622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D33-5205-6FDB-9CC8-60149C0B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A896-F986-210A-9114-9EB8929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1C663-0097-8233-CA02-9A2430C9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AE727-2BFD-D5D2-E3DB-D6CA8E20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3BAA-7762-289E-5263-DD6DED6F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DB95-80D2-015A-5BBC-BB6574B5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7777-2506-A803-F534-874D6AB0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A7EB1-63A9-CF50-2702-78984A0CE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66C97-6DBA-C95F-0B87-6F93BBF6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8133D-0F3F-ED17-2E35-627AE52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B515A-2687-93AC-214E-4C402E2D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88E4-7C53-FC12-51BE-1D5E7BF2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07990-F1A9-7145-7798-77768030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4492-716D-9BC4-D417-AC3A18D3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B0F5-555D-B7B0-EFA0-F3E11DCED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493C0-0597-47B8-B420-B5C31E2714A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AC46-D6AD-F5A5-A3CF-F73EBBBE3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B883-1012-1528-F1BD-68D68501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EF9F0-56FE-45A3-9DDC-D87E34D6E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8F1C0-85FB-15B0-E870-F54DA3C3F0CF}"/>
              </a:ext>
            </a:extLst>
          </p:cNvPr>
          <p:cNvSpPr/>
          <p:nvPr/>
        </p:nvSpPr>
        <p:spPr>
          <a:xfrm>
            <a:off x="5276850" y="2470150"/>
            <a:ext cx="1638300" cy="958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ByteFrost Assembler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97FFC-8127-2C88-548B-321EF2C475BD}"/>
              </a:ext>
            </a:extLst>
          </p:cNvPr>
          <p:cNvSpPr txBox="1"/>
          <p:nvPr/>
        </p:nvSpPr>
        <p:spPr>
          <a:xfrm>
            <a:off x="4724400" y="140393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Command-line Arguments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032AB-7E3E-1B29-987C-8607A65BA62C}"/>
              </a:ext>
            </a:extLst>
          </p:cNvPr>
          <p:cNvSpPr txBox="1"/>
          <p:nvPr/>
        </p:nvSpPr>
        <p:spPr>
          <a:xfrm>
            <a:off x="4601935" y="1752374"/>
            <a:ext cx="298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argc,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** argv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F844F2-37C0-5332-80E9-26B7092FD7EC}"/>
              </a:ext>
            </a:extLst>
          </p:cNvPr>
          <p:cNvCxnSpPr>
            <a:stCxn id="16" idx="2"/>
            <a:endCxn id="4" idx="0"/>
          </p:cNvCxnSpPr>
          <p:nvPr/>
        </p:nvCxnSpPr>
        <p:spPr>
          <a:xfrm>
            <a:off x="6096000" y="2121706"/>
            <a:ext cx="0" cy="3484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5D3817-67EC-DCEF-72C4-7B6438181D77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96000" y="3429000"/>
            <a:ext cx="1" cy="51684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046B2-B81A-A217-6D8F-6262071A5CCE}"/>
              </a:ext>
            </a:extLst>
          </p:cNvPr>
          <p:cNvSpPr txBox="1"/>
          <p:nvPr/>
        </p:nvSpPr>
        <p:spPr>
          <a:xfrm>
            <a:off x="5348968" y="3945845"/>
            <a:ext cx="1494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.mlg</a:t>
            </a:r>
            <a:r>
              <a:rPr lang="en-US" dirty="0">
                <a:latin typeface="Consolas" panose="020B0609020204030204" pitchFamily="49" charset="0"/>
              </a:rPr>
              <a:t>, .bin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A8F72-1E6B-7E21-B4DF-84DCE8A19827}"/>
              </a:ext>
            </a:extLst>
          </p:cNvPr>
          <p:cNvSpPr txBox="1"/>
          <p:nvPr/>
        </p:nvSpPr>
        <p:spPr>
          <a:xfrm>
            <a:off x="4846864" y="43151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Assembled output file</a:t>
            </a:r>
          </a:p>
        </p:txBody>
      </p:sp>
    </p:spTree>
    <p:extLst>
      <p:ext uri="{BB962C8B-B14F-4D97-AF65-F5344CB8AC3E}">
        <p14:creationId xmlns:p14="http://schemas.microsoft.com/office/powerpoint/2010/main" val="78695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8F1C0-85FB-15B0-E870-F54DA3C3F0CF}"/>
              </a:ext>
            </a:extLst>
          </p:cNvPr>
          <p:cNvSpPr/>
          <p:nvPr/>
        </p:nvSpPr>
        <p:spPr>
          <a:xfrm>
            <a:off x="5159161" y="1012911"/>
            <a:ext cx="1303542" cy="560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Command-Line Argument Parser (CLAP)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97FFC-8127-2C88-548B-321EF2C475BD}"/>
              </a:ext>
            </a:extLst>
          </p:cNvPr>
          <p:cNvSpPr txBox="1"/>
          <p:nvPr/>
        </p:nvSpPr>
        <p:spPr>
          <a:xfrm>
            <a:off x="4882924" y="262159"/>
            <a:ext cx="185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Command-line Arguments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032AB-7E3E-1B29-987C-8607A65BA62C}"/>
              </a:ext>
            </a:extLst>
          </p:cNvPr>
          <p:cNvSpPr txBox="1"/>
          <p:nvPr/>
        </p:nvSpPr>
        <p:spPr>
          <a:xfrm>
            <a:off x="4764542" y="539158"/>
            <a:ext cx="2092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argc,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** argv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F844F2-37C0-5332-80E9-26B7092FD7EC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>
            <a:off x="5810932" y="816157"/>
            <a:ext cx="0" cy="1967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5D3817-67EC-DCEF-72C4-7B6438181D77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 flipH="1">
            <a:off x="5810931" y="4596334"/>
            <a:ext cx="1" cy="1919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046B2-B81A-A217-6D8F-6262071A5CCE}"/>
              </a:ext>
            </a:extLst>
          </p:cNvPr>
          <p:cNvSpPr txBox="1"/>
          <p:nvPr/>
        </p:nvSpPr>
        <p:spPr>
          <a:xfrm>
            <a:off x="5271408" y="4788274"/>
            <a:ext cx="107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.mlg</a:t>
            </a:r>
            <a:r>
              <a:rPr lang="en-US" sz="1200" dirty="0">
                <a:latin typeface="Consolas" panose="020B0609020204030204" pitchFamily="49" charset="0"/>
              </a:rPr>
              <a:t>, .bin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4A8F72-1E6B-7E21-B4DF-84DCE8A19827}"/>
              </a:ext>
            </a:extLst>
          </p:cNvPr>
          <p:cNvSpPr txBox="1"/>
          <p:nvPr/>
        </p:nvSpPr>
        <p:spPr>
          <a:xfrm>
            <a:off x="5004027" y="4980214"/>
            <a:ext cx="161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Assembled output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17A9C-5B05-8F13-ACF7-BDE16B3CB587}"/>
              </a:ext>
            </a:extLst>
          </p:cNvPr>
          <p:cNvSpPr txBox="1"/>
          <p:nvPr/>
        </p:nvSpPr>
        <p:spPr>
          <a:xfrm>
            <a:off x="4874759" y="1770280"/>
            <a:ext cx="1872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CommandLineArguments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2FEA7-7EFF-261C-8E9E-DC029E4A8F9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5810931" y="1573526"/>
            <a:ext cx="1" cy="1967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012D3A9-D1F8-CA30-2774-28420D60355D}"/>
              </a:ext>
            </a:extLst>
          </p:cNvPr>
          <p:cNvSpPr/>
          <p:nvPr/>
        </p:nvSpPr>
        <p:spPr>
          <a:xfrm>
            <a:off x="5159161" y="2244033"/>
            <a:ext cx="13035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2FCFC5-44F5-7515-4536-8E14D93CC9F6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5810931" y="2521032"/>
            <a:ext cx="1" cy="19455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43CAF9-42F1-5A2F-2D14-D0196F34321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5810931" y="2047279"/>
            <a:ext cx="1" cy="1967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32921E-A5D4-B9D1-84E8-BA0884FBC525}"/>
              </a:ext>
            </a:extLst>
          </p:cNvPr>
          <p:cNvSpPr txBox="1"/>
          <p:nvPr/>
        </p:nvSpPr>
        <p:spPr>
          <a:xfrm>
            <a:off x="4648881" y="2715582"/>
            <a:ext cx="232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std::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effectLst/>
                <a:latin typeface="Consolas" panose="020B0609020204030204" pitchFamily="49" charset="0"/>
              </a:rPr>
              <a:t>*&gt; lines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0F4C1A-6745-C271-9C3D-675B174985CE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5810931" y="2992581"/>
            <a:ext cx="1" cy="20337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64DDC70-81CB-DB04-50C8-CE9E342D7CC1}"/>
              </a:ext>
            </a:extLst>
          </p:cNvPr>
          <p:cNvSpPr/>
          <p:nvPr/>
        </p:nvSpPr>
        <p:spPr>
          <a:xfrm>
            <a:off x="5159161" y="3195952"/>
            <a:ext cx="13035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41B132-B7EC-F071-3180-9A76A370AAA6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5810932" y="3472951"/>
            <a:ext cx="0" cy="1967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AC002A5-9C1F-3A94-898A-8BD5501DA559}"/>
              </a:ext>
            </a:extLst>
          </p:cNvPr>
          <p:cNvCxnSpPr>
            <a:cxnSpLocks/>
            <a:stCxn id="11" idx="3"/>
            <a:endCxn id="34" idx="3"/>
          </p:cNvCxnSpPr>
          <p:nvPr/>
        </p:nvCxnSpPr>
        <p:spPr>
          <a:xfrm flipH="1">
            <a:off x="6462703" y="1908780"/>
            <a:ext cx="284400" cy="1425672"/>
          </a:xfrm>
          <a:prstGeom prst="bentConnector3">
            <a:avLst>
              <a:gd name="adj1" fmla="val -8038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4B6A2FD-AD23-875B-F12A-316F00C0F6D5}"/>
              </a:ext>
            </a:extLst>
          </p:cNvPr>
          <p:cNvSpPr/>
          <p:nvPr/>
        </p:nvSpPr>
        <p:spPr>
          <a:xfrm>
            <a:off x="5159161" y="3669705"/>
            <a:ext cx="13035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Label Handler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C1BBD-1C0F-92EF-9F3E-C1ED2EF91541}"/>
              </a:ext>
            </a:extLst>
          </p:cNvPr>
          <p:cNvSpPr/>
          <p:nvPr/>
        </p:nvSpPr>
        <p:spPr>
          <a:xfrm>
            <a:off x="5159161" y="4138644"/>
            <a:ext cx="1303542" cy="457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 File Generation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95525A-1FF1-D130-D511-09E089EC486E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5810932" y="3946704"/>
            <a:ext cx="0" cy="1919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9D0026-E3B2-1CC3-777C-7615AF917269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 flipH="1">
            <a:off x="6462703" y="1908780"/>
            <a:ext cx="284400" cy="1899425"/>
          </a:xfrm>
          <a:prstGeom prst="bentConnector3">
            <a:avLst>
              <a:gd name="adj1" fmla="val -8038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358B9-A333-70A3-E097-C93186C185A9}"/>
              </a:ext>
            </a:extLst>
          </p:cNvPr>
          <p:cNvCxnSpPr>
            <a:cxnSpLocks/>
            <a:stCxn id="11" idx="3"/>
            <a:endCxn id="51" idx="3"/>
          </p:cNvCxnSpPr>
          <p:nvPr/>
        </p:nvCxnSpPr>
        <p:spPr>
          <a:xfrm flipH="1">
            <a:off x="6462703" y="1908780"/>
            <a:ext cx="284400" cy="2458709"/>
          </a:xfrm>
          <a:prstGeom prst="bentConnector3">
            <a:avLst>
              <a:gd name="adj1" fmla="val -8038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69B19F6-400B-FC69-B87E-6480AD27C3A8}"/>
              </a:ext>
            </a:extLst>
          </p:cNvPr>
          <p:cNvCxnSpPr>
            <a:cxnSpLocks/>
            <a:stCxn id="27" idx="1"/>
            <a:endCxn id="47" idx="1"/>
          </p:cNvCxnSpPr>
          <p:nvPr/>
        </p:nvCxnSpPr>
        <p:spPr>
          <a:xfrm rot="10800000" flipH="1" flipV="1">
            <a:off x="4648881" y="2854081"/>
            <a:ext cx="510280" cy="954123"/>
          </a:xfrm>
          <a:prstGeom prst="bentConnector3">
            <a:avLst>
              <a:gd name="adj1" fmla="val -44799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2242D0E-9EAE-44BE-A6E3-9F71A1D3FC5A}"/>
              </a:ext>
            </a:extLst>
          </p:cNvPr>
          <p:cNvCxnSpPr>
            <a:cxnSpLocks/>
            <a:stCxn id="27" idx="1"/>
            <a:endCxn id="51" idx="1"/>
          </p:cNvCxnSpPr>
          <p:nvPr/>
        </p:nvCxnSpPr>
        <p:spPr>
          <a:xfrm rot="10800000" flipH="1" flipV="1">
            <a:off x="4648881" y="2854081"/>
            <a:ext cx="510280" cy="1513407"/>
          </a:xfrm>
          <a:prstGeom prst="bentConnector3">
            <a:avLst>
              <a:gd name="adj1" fmla="val -44799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0A2789-6F04-69B2-FE46-781F1FF46ACB}"/>
              </a:ext>
            </a:extLst>
          </p:cNvPr>
          <p:cNvSpPr txBox="1"/>
          <p:nvPr/>
        </p:nvSpPr>
        <p:spPr>
          <a:xfrm>
            <a:off x="3418795" y="1154718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1232DA-99B7-496C-3BCD-0D34EDC5D211}"/>
              </a:ext>
            </a:extLst>
          </p:cNvPr>
          <p:cNvSpPr txBox="1"/>
          <p:nvPr/>
        </p:nvSpPr>
        <p:spPr>
          <a:xfrm>
            <a:off x="3418795" y="2244033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66E499-B3D5-FFE9-290B-453010933CD8}"/>
              </a:ext>
            </a:extLst>
          </p:cNvPr>
          <p:cNvSpPr txBox="1"/>
          <p:nvPr/>
        </p:nvSpPr>
        <p:spPr>
          <a:xfrm>
            <a:off x="3418795" y="3195952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BFCE4D-C8B6-A248-4EB8-65B8A5517519}"/>
              </a:ext>
            </a:extLst>
          </p:cNvPr>
          <p:cNvSpPr txBox="1"/>
          <p:nvPr/>
        </p:nvSpPr>
        <p:spPr>
          <a:xfrm>
            <a:off x="3418795" y="3669705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4455E5-BAB5-B0C0-E78A-9E5F99CA40FB}"/>
              </a:ext>
            </a:extLst>
          </p:cNvPr>
          <p:cNvSpPr txBox="1"/>
          <p:nvPr/>
        </p:nvSpPr>
        <p:spPr>
          <a:xfrm>
            <a:off x="3418795" y="4228988"/>
            <a:ext cx="66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93156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 Keidar</dc:creator>
  <cp:lastModifiedBy>Gil Keidar</cp:lastModifiedBy>
  <cp:revision>1</cp:revision>
  <dcterms:created xsi:type="dcterms:W3CDTF">2024-09-25T20:22:36Z</dcterms:created>
  <dcterms:modified xsi:type="dcterms:W3CDTF">2024-09-25T20:51:31Z</dcterms:modified>
</cp:coreProperties>
</file>