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77" autoAdjust="0"/>
    <p:restoredTop sz="94660"/>
  </p:normalViewPr>
  <p:slideViewPr>
    <p:cSldViewPr snapToGrid="0">
      <p:cViewPr>
        <p:scale>
          <a:sx n="100" d="100"/>
          <a:sy n="100" d="100"/>
        </p:scale>
        <p:origin x="1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3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1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5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8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9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8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2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20BE-52D0-4A00-9C52-9DA871B1D94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C677-D85E-41FC-8EDB-66E054A6C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6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7700EB-B52B-479D-A521-7F793C18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69" y="0"/>
            <a:ext cx="4223861" cy="121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9F946E6-8743-42AF-BAE0-2FB78B2FA5F6}"/>
              </a:ext>
            </a:extLst>
          </p:cNvPr>
          <p:cNvSpPr txBox="1"/>
          <p:nvPr/>
        </p:nvSpPr>
        <p:spPr>
          <a:xfrm>
            <a:off x="-2016318" y="76674"/>
            <a:ext cx="33333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.wrap&gt;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.container{w1200 m0-auto}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2E13FE-76AA-4C18-AEF9-DB9B5710589A}"/>
              </a:ext>
            </a:extLst>
          </p:cNvPr>
          <p:cNvSpPr txBox="1"/>
          <p:nvPr/>
        </p:nvSpPr>
        <p:spPr>
          <a:xfrm>
            <a:off x="5540929" y="399840"/>
            <a:ext cx="66849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.header&gt;.container&gt;(ul&gt;(li&gt;p)+(li&gt;h1)+(li&gt;p)+(li&gt;</a:t>
            </a:r>
            <a:r>
              <a:rPr lang="en-US" altLang="zh-TW" dirty="0" err="1"/>
              <a:t>ul.media</a:t>
            </a:r>
            <a:r>
              <a:rPr lang="en-US" altLang="zh-TW" dirty="0"/>
              <a:t>&gt;li*4&gt;</a:t>
            </a:r>
            <a:r>
              <a:rPr lang="en-US" altLang="zh-TW" dirty="0" err="1"/>
              <a:t>img</a:t>
            </a:r>
            <a:r>
              <a:rPr lang="en-US" altLang="zh-TW" dirty="0"/>
              <a:t>))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.header{</a:t>
            </a:r>
            <a:r>
              <a:rPr lang="en-US" altLang="zh-TW" dirty="0" err="1">
                <a:solidFill>
                  <a:srgbClr val="FF0000"/>
                </a:solidFill>
              </a:rPr>
              <a:t>bgi</a:t>
            </a:r>
            <a:r>
              <a:rPr lang="en-US" altLang="zh-TW">
                <a:solidFill>
                  <a:srgbClr val="FF0000"/>
                </a:solidFill>
              </a:rPr>
              <a:t> df}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.media{df}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7F60A2-A197-45B7-AB59-F6000FEC10E6}"/>
              </a:ext>
            </a:extLst>
          </p:cNvPr>
          <p:cNvSpPr txBox="1"/>
          <p:nvPr/>
        </p:nvSpPr>
        <p:spPr>
          <a:xfrm>
            <a:off x="5540928" y="2162191"/>
            <a:ext cx="52117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.about&gt;.container&gt;(h2+img+(ul&gt;li*4)+ul&gt;li*3&gt;(</a:t>
            </a:r>
            <a:r>
              <a:rPr lang="en-US" altLang="zh-TW" dirty="0" err="1"/>
              <a:t>div+p</a:t>
            </a:r>
            <a:r>
              <a:rPr lang="en-US" altLang="zh-TW" dirty="0"/>
              <a:t>))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Div</a:t>
            </a:r>
            <a:r>
              <a:rPr lang="en-US" altLang="zh-TW" dirty="0">
                <a:solidFill>
                  <a:srgbClr val="FF0000"/>
                </a:solidFill>
              </a:rPr>
              <a:t>{br50%}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081FDF-3E04-4F31-96C4-5981098524BA}"/>
              </a:ext>
            </a:extLst>
          </p:cNvPr>
          <p:cNvSpPr txBox="1"/>
          <p:nvPr/>
        </p:nvSpPr>
        <p:spPr>
          <a:xfrm>
            <a:off x="5540927" y="4422791"/>
            <a:ext cx="64224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.brand&gt;.container&gt;(h2&gt;span)+p+(</a:t>
            </a:r>
            <a:r>
              <a:rPr lang="en-US" altLang="zh-TW" dirty="0" err="1"/>
              <a:t>ul.brand</a:t>
            </a:r>
            <a:r>
              <a:rPr lang="en-US" altLang="zh-TW" dirty="0"/>
              <a:t>-photo&gt;li*3)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.brand-photo{df </a:t>
            </a:r>
            <a:r>
              <a:rPr lang="en-US" altLang="zh-TW" dirty="0" err="1">
                <a:solidFill>
                  <a:srgbClr val="FF0000"/>
                </a:solidFill>
              </a:rPr>
              <a:t>fwwr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F1F3E2-6DF0-4448-A87D-3AE08033BA6E}"/>
              </a:ext>
            </a:extLst>
          </p:cNvPr>
          <p:cNvSpPr txBox="1"/>
          <p:nvPr/>
        </p:nvSpPr>
        <p:spPr>
          <a:xfrm>
            <a:off x="5540927" y="7508312"/>
            <a:ext cx="64224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.works&gt;.container&gt;h2+p+ul.works-photo&gt;li*8&gt;(a&gt;</a:t>
            </a:r>
            <a:r>
              <a:rPr lang="en-US" altLang="zh-TW" dirty="0" err="1"/>
              <a:t>img</a:t>
            </a:r>
            <a:r>
              <a:rPr lang="en-US" altLang="zh-TW" dirty="0"/>
              <a:t>)+p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.works-photo{df </a:t>
            </a:r>
            <a:r>
              <a:rPr lang="en-US" altLang="zh-TW" dirty="0" err="1">
                <a:solidFill>
                  <a:srgbClr val="FF0000"/>
                </a:solidFill>
              </a:rPr>
              <a:t>fww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4752-E369-4FD5-B170-92917023E93D}"/>
              </a:ext>
            </a:extLst>
          </p:cNvPr>
          <p:cNvSpPr txBox="1"/>
          <p:nvPr/>
        </p:nvSpPr>
        <p:spPr>
          <a:xfrm>
            <a:off x="5540928" y="11538445"/>
            <a:ext cx="3192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.footer&gt;.container&gt;h2+ul&gt;li*2&gt;a</a:t>
            </a:r>
          </a:p>
        </p:txBody>
      </p:sp>
    </p:spTree>
    <p:extLst>
      <p:ext uri="{BB962C8B-B14F-4D97-AF65-F5344CB8AC3E}">
        <p14:creationId xmlns:p14="http://schemas.microsoft.com/office/powerpoint/2010/main" val="389629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147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Gill Chin</dc:creator>
  <cp:lastModifiedBy>Gill Chin</cp:lastModifiedBy>
  <cp:revision>9</cp:revision>
  <dcterms:created xsi:type="dcterms:W3CDTF">2021-07-10T15:00:16Z</dcterms:created>
  <dcterms:modified xsi:type="dcterms:W3CDTF">2021-07-12T10:04:51Z</dcterms:modified>
</cp:coreProperties>
</file>