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5" autoAdjust="0"/>
    <p:restoredTop sz="94660"/>
  </p:normalViewPr>
  <p:slideViewPr>
    <p:cSldViewPr snapToGrid="0">
      <p:cViewPr>
        <p:scale>
          <a:sx n="150" d="100"/>
          <a:sy n="150" d="100"/>
        </p:scale>
        <p:origin x="203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10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91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61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78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58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43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20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91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66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23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FE0D-8082-49E6-AA36-D104439B8921}" type="datetimeFigureOut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36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FE0D-8082-49E6-AA36-D104439B8921}" type="datetimeFigureOut">
              <a:rPr lang="zh-TW" altLang="en-US" smtClean="0"/>
              <a:t>2021/7/18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C3B5A-778F-4F43-8A52-B914A9B85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85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2F1E6B4-77C7-478A-9DD8-DFB6F110EA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73"/>
          <a:stretch/>
        </p:blipFill>
        <p:spPr>
          <a:xfrm>
            <a:off x="1253109" y="891530"/>
            <a:ext cx="4380359" cy="23495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FCB3536-8C5D-482C-85B8-6724633C57C3}"/>
              </a:ext>
            </a:extLst>
          </p:cNvPr>
          <p:cNvSpPr txBox="1"/>
          <p:nvPr/>
        </p:nvSpPr>
        <p:spPr>
          <a:xfrm>
            <a:off x="-577278" y="661430"/>
            <a:ext cx="183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i="0" dirty="0">
                <a:effectLst/>
                <a:latin typeface="-apple-system"/>
              </a:rPr>
              <a:t>logo.png</a:t>
            </a:r>
          </a:p>
          <a:p>
            <a:pPr algn="r"/>
            <a:r>
              <a:rPr lang="zh-TW" altLang="en-US" b="1" i="0" dirty="0">
                <a:effectLst/>
                <a:latin typeface="-apple-system"/>
              </a:rPr>
              <a:t>以圖片代替文字</a:t>
            </a:r>
            <a:endParaRPr lang="en-US" altLang="zh-TW" b="0" i="0" dirty="0">
              <a:effectLst/>
              <a:latin typeface="-apple-system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243E6FA-0F9C-49C7-BAF3-02FF92A01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02"/>
          <a:stretch/>
        </p:blipFill>
        <p:spPr>
          <a:xfrm>
            <a:off x="1238820" y="2473309"/>
            <a:ext cx="4380359" cy="75565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652A459E-5240-4AD4-9A36-B2B575DEEF76}"/>
              </a:ext>
            </a:extLst>
          </p:cNvPr>
          <p:cNvSpPr txBox="1"/>
          <p:nvPr/>
        </p:nvSpPr>
        <p:spPr>
          <a:xfrm>
            <a:off x="0" y="2473309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1" i="0" dirty="0">
                <a:effectLst/>
                <a:latin typeface="-apple-system"/>
              </a:rPr>
              <a:t>icon-</a:t>
            </a:r>
            <a:r>
              <a:rPr lang="en-US" altLang="zh-TW" b="1" i="0" dirty="0" err="1">
                <a:effectLst/>
                <a:latin typeface="-apple-system"/>
              </a:rPr>
              <a:t>mail.svg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icon-</a:t>
            </a:r>
            <a:r>
              <a:rPr lang="en-US" altLang="zh-TW" b="1" i="0" dirty="0" err="1">
                <a:effectLst/>
                <a:latin typeface="-apple-system"/>
              </a:rPr>
              <a:t>phone.svg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B51168F-03BC-44BD-B6E1-FC535BC55169}"/>
              </a:ext>
            </a:extLst>
          </p:cNvPr>
          <p:cNvSpPr txBox="1"/>
          <p:nvPr/>
        </p:nvSpPr>
        <p:spPr>
          <a:xfrm>
            <a:off x="5619179" y="2389469"/>
            <a:ext cx="1365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1" i="0" dirty="0">
                <a:effectLst/>
                <a:latin typeface="-apple-system"/>
              </a:rPr>
              <a:t>icon-</a:t>
            </a:r>
            <a:r>
              <a:rPr lang="en-US" altLang="zh-TW" b="1" i="0" dirty="0" err="1">
                <a:effectLst/>
                <a:latin typeface="-apple-system"/>
              </a:rPr>
              <a:t>fb.svg</a:t>
            </a:r>
            <a:endParaRPr lang="en-US" altLang="zh-TW" b="1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icon-</a:t>
            </a:r>
            <a:r>
              <a:rPr lang="en-US" altLang="zh-TW" b="1" i="0" dirty="0" err="1">
                <a:effectLst/>
                <a:latin typeface="-apple-system"/>
              </a:rPr>
              <a:t>ig.svg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icon-</a:t>
            </a:r>
            <a:r>
              <a:rPr lang="en-US" altLang="zh-TW" b="1" i="0" dirty="0" err="1">
                <a:effectLst/>
                <a:latin typeface="-apple-system"/>
              </a:rPr>
              <a:t>line.svg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864F8B4-2ED3-4926-8926-9E9F0FCB3D75}"/>
              </a:ext>
            </a:extLst>
          </p:cNvPr>
          <p:cNvSpPr txBox="1"/>
          <p:nvPr/>
        </p:nvSpPr>
        <p:spPr>
          <a:xfrm>
            <a:off x="216980" y="1388642"/>
            <a:ext cx="6244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.</a:t>
            </a:r>
            <a:r>
              <a:rPr lang="en-US" altLang="zh-TW" dirty="0" err="1"/>
              <a:t>header.d</a:t>
            </a:r>
            <a:r>
              <a:rPr lang="en-US" altLang="zh-TW" dirty="0"/>
              <a:t>-flex&gt;(h1+(</a:t>
            </a:r>
            <a:r>
              <a:rPr lang="en-US" altLang="zh-TW" dirty="0" err="1"/>
              <a:t>ul.navbar.d</a:t>
            </a:r>
            <a:r>
              <a:rPr lang="en-US" altLang="zh-TW" dirty="0"/>
              <a:t>-flex&gt;li*4.nav-item&gt;a[</a:t>
            </a:r>
            <a:r>
              <a:rPr lang="en-US" altLang="zh-TW" dirty="0" err="1"/>
              <a:t>href</a:t>
            </a:r>
            <a:r>
              <a:rPr lang="en-US" altLang="zh-TW" dirty="0"/>
              <a:t>=“#”]))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02049D3-C103-4448-AB2F-849132098F5A}"/>
              </a:ext>
            </a:extLst>
          </p:cNvPr>
          <p:cNvSpPr txBox="1"/>
          <p:nvPr/>
        </p:nvSpPr>
        <p:spPr>
          <a:xfrm>
            <a:off x="2897186" y="157113"/>
            <a:ext cx="106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Layout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4D3A368-E8A3-408D-A33D-D133C0FD3C61}"/>
              </a:ext>
            </a:extLst>
          </p:cNvPr>
          <p:cNvSpPr txBox="1"/>
          <p:nvPr/>
        </p:nvSpPr>
        <p:spPr>
          <a:xfrm>
            <a:off x="-447105" y="3544645"/>
            <a:ext cx="77670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.footer&gt;(.</a:t>
            </a:r>
            <a:r>
              <a:rPr lang="en-US" altLang="zh-TW" sz="1400" dirty="0" err="1"/>
              <a:t>bottommenu.d</a:t>
            </a:r>
            <a:r>
              <a:rPr lang="en-US" altLang="zh-TW" sz="1400" dirty="0"/>
              <a:t>-flex&gt;(</a:t>
            </a:r>
            <a:r>
              <a:rPr lang="en-US" altLang="zh-TW" sz="1400" dirty="0" err="1"/>
              <a:t>ul.navbar.d</a:t>
            </a:r>
            <a:r>
              <a:rPr lang="en-US" altLang="zh-TW" sz="1400" dirty="0"/>
              <a:t>-flex&gt;li*5&gt;a[</a:t>
            </a:r>
            <a:r>
              <a:rPr lang="en-US" altLang="zh-TW" sz="1400" dirty="0" err="1"/>
              <a:t>href</a:t>
            </a:r>
            <a:r>
              <a:rPr lang="en-US" altLang="zh-TW" sz="1400" dirty="0"/>
              <a:t>=“#”])+(</a:t>
            </a:r>
            <a:r>
              <a:rPr lang="en-US" altLang="zh-TW" sz="1400" dirty="0" err="1"/>
              <a:t>ul.social.d</a:t>
            </a:r>
            <a:r>
              <a:rPr lang="en-US" altLang="zh-TW" sz="1400" dirty="0"/>
              <a:t>-flex&gt;li*3&gt;a[</a:t>
            </a:r>
            <a:r>
              <a:rPr lang="en-US" altLang="zh-TW" sz="1400" dirty="0" err="1"/>
              <a:t>href</a:t>
            </a:r>
            <a:r>
              <a:rPr lang="en-US" altLang="zh-TW" sz="1400" dirty="0"/>
              <a:t>=“#”]&gt;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))</a:t>
            </a:r>
          </a:p>
          <a:p>
            <a:r>
              <a:rPr lang="en-US" altLang="zh-TW" sz="1400" dirty="0"/>
              <a:t>+(</a:t>
            </a:r>
            <a:r>
              <a:rPr lang="en-US" altLang="zh-TW" sz="1400" dirty="0" err="1"/>
              <a:t>ul.contactinfo</a:t>
            </a:r>
            <a:r>
              <a:rPr lang="en-US" altLang="zh-TW" sz="1400" dirty="0"/>
              <a:t>&gt;li*2&gt;(</a:t>
            </a:r>
            <a:r>
              <a:rPr lang="en-US" altLang="zh-TW" sz="1400" dirty="0" err="1"/>
              <a:t>img+a</a:t>
            </a:r>
            <a:r>
              <a:rPr lang="en-US" altLang="zh-TW" sz="1400" dirty="0"/>
              <a:t>))+.</a:t>
            </a:r>
            <a:r>
              <a:rPr lang="en-US" altLang="zh-TW" sz="1400" dirty="0" err="1"/>
              <a:t>copyright.d</a:t>
            </a:r>
            <a:r>
              <a:rPr lang="en-US" altLang="zh-TW" sz="1400" dirty="0"/>
              <a:t>-flex&gt;p+(</a:t>
            </a:r>
            <a:r>
              <a:rPr lang="en-US" altLang="zh-TW" sz="1400" dirty="0" err="1"/>
              <a:t>ul.d</a:t>
            </a:r>
            <a:r>
              <a:rPr lang="en-US" altLang="zh-TW" sz="1400" dirty="0"/>
              <a:t>-flex&gt;li*2)</a:t>
            </a:r>
            <a:endParaRPr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A10BA0-174D-41F8-811C-34D14903ED9D}"/>
              </a:ext>
            </a:extLst>
          </p:cNvPr>
          <p:cNvSpPr/>
          <p:nvPr/>
        </p:nvSpPr>
        <p:spPr>
          <a:xfrm>
            <a:off x="2051272" y="3018786"/>
            <a:ext cx="2833688" cy="18626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DDD203-7CD7-4476-BCF8-DBF459DFF4BD}"/>
              </a:ext>
            </a:extLst>
          </p:cNvPr>
          <p:cNvSpPr/>
          <p:nvPr/>
        </p:nvSpPr>
        <p:spPr>
          <a:xfrm>
            <a:off x="4148136" y="2523229"/>
            <a:ext cx="633412" cy="154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7A0D663-A897-4C4D-8F38-366301911E2B}"/>
              </a:ext>
            </a:extLst>
          </p:cNvPr>
          <p:cNvSpPr/>
          <p:nvPr/>
        </p:nvSpPr>
        <p:spPr>
          <a:xfrm>
            <a:off x="2090738" y="2726443"/>
            <a:ext cx="1248346" cy="24509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4914A6F-8E96-44AD-8F48-B166A4DC8088}"/>
              </a:ext>
            </a:extLst>
          </p:cNvPr>
          <p:cNvSpPr/>
          <p:nvPr/>
        </p:nvSpPr>
        <p:spPr>
          <a:xfrm>
            <a:off x="2090738" y="2524305"/>
            <a:ext cx="2708784" cy="15488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345902-F5CA-4370-A5EB-712832495577}"/>
              </a:ext>
            </a:extLst>
          </p:cNvPr>
          <p:cNvSpPr/>
          <p:nvPr/>
        </p:nvSpPr>
        <p:spPr>
          <a:xfrm>
            <a:off x="2097088" y="3037728"/>
            <a:ext cx="875282" cy="12999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E55EC0-0874-44E7-931A-54373EE5924A}"/>
              </a:ext>
            </a:extLst>
          </p:cNvPr>
          <p:cNvSpPr/>
          <p:nvPr/>
        </p:nvSpPr>
        <p:spPr>
          <a:xfrm>
            <a:off x="4211190" y="3048274"/>
            <a:ext cx="588332" cy="12999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4D4D48-5C85-4389-B408-7939DBEF0FF3}"/>
              </a:ext>
            </a:extLst>
          </p:cNvPr>
          <p:cNvSpPr/>
          <p:nvPr/>
        </p:nvSpPr>
        <p:spPr>
          <a:xfrm>
            <a:off x="2133602" y="2532128"/>
            <a:ext cx="1142998" cy="154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47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2F1E6B4-77C7-478A-9DD8-DFB6F110E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20" y="0"/>
            <a:ext cx="4380359" cy="1219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E66239A-62E6-4871-9CB9-2ABB8D00A8F8}"/>
              </a:ext>
            </a:extLst>
          </p:cNvPr>
          <p:cNvSpPr txBox="1"/>
          <p:nvPr/>
        </p:nvSpPr>
        <p:spPr>
          <a:xfrm>
            <a:off x="95250" y="2244725"/>
            <a:ext cx="2076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1" i="0" dirty="0">
                <a:effectLst/>
                <a:latin typeface="-apple-system"/>
              </a:rPr>
              <a:t>icon-</a:t>
            </a:r>
            <a:r>
              <a:rPr lang="en-US" altLang="zh-TW" b="1" i="0" dirty="0" err="1">
                <a:effectLst/>
                <a:latin typeface="-apple-system"/>
              </a:rPr>
              <a:t>dollar.svg</a:t>
            </a:r>
            <a:endParaRPr lang="en-US" altLang="zh-TW" b="0" i="0" dirty="0">
              <a:effectLst/>
              <a:latin typeface="-apple-system"/>
            </a:endParaRPr>
          </a:p>
          <a:p>
            <a:pPr algn="l"/>
            <a:r>
              <a:rPr lang="en-US" altLang="zh-TW" b="1" i="0" dirty="0">
                <a:solidFill>
                  <a:srgbClr val="24292E"/>
                </a:solidFill>
                <a:effectLst/>
                <a:latin typeface="-apple-system"/>
              </a:rPr>
              <a:t>icon-clock-</a:t>
            </a:r>
            <a:r>
              <a:rPr lang="en-US" altLang="zh-TW" b="1" i="0" dirty="0" err="1">
                <a:solidFill>
                  <a:srgbClr val="24292E"/>
                </a:solidFill>
                <a:effectLst/>
                <a:latin typeface="-apple-system"/>
              </a:rPr>
              <a:t>black.svg</a:t>
            </a:r>
            <a:endParaRPr lang="en-US" altLang="zh-TW" b="1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icon-</a:t>
            </a:r>
            <a:r>
              <a:rPr lang="en-US" altLang="zh-TW" b="1" i="0" dirty="0" err="1">
                <a:effectLst/>
                <a:latin typeface="-apple-system"/>
              </a:rPr>
              <a:t>heart.svg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1745FB8-4796-4E50-B152-1CA6DD8659A1}"/>
              </a:ext>
            </a:extLst>
          </p:cNvPr>
          <p:cNvSpPr txBox="1"/>
          <p:nvPr/>
        </p:nvSpPr>
        <p:spPr>
          <a:xfrm>
            <a:off x="117475" y="4397375"/>
            <a:ext cx="1787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0" dirty="0">
                <a:effectLst/>
                <a:latin typeface="-apple-system"/>
              </a:rPr>
              <a:t>product-1.png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product-2.png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product-3.png</a:t>
            </a:r>
            <a:endParaRPr lang="en-US" altLang="zh-TW" b="0" i="0" dirty="0">
              <a:effectLst/>
              <a:latin typeface="-apple-system"/>
            </a:endParaRPr>
          </a:p>
          <a:p>
            <a:pPr algn="l"/>
            <a:endParaRPr lang="en-US" altLang="zh-TW" b="1" i="0" dirty="0">
              <a:effectLst/>
              <a:latin typeface="-apple-system"/>
            </a:endParaRPr>
          </a:p>
          <a:p>
            <a:pPr algn="l"/>
            <a:r>
              <a:rPr lang="en-US" altLang="zh-TW" b="1" i="0" dirty="0">
                <a:effectLst/>
                <a:latin typeface="-apple-system"/>
              </a:rPr>
              <a:t>icon-</a:t>
            </a:r>
            <a:r>
              <a:rPr lang="en-US" altLang="zh-TW" b="1" i="0" dirty="0" err="1">
                <a:effectLst/>
                <a:latin typeface="-apple-system"/>
              </a:rPr>
              <a:t>thunder.svg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icon-</a:t>
            </a:r>
            <a:r>
              <a:rPr lang="en-US" altLang="zh-TW" b="1" i="0" dirty="0" err="1">
                <a:effectLst/>
                <a:latin typeface="-apple-system"/>
              </a:rPr>
              <a:t>sun.svg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A280D10-8D31-4DD2-AD47-08A9BE45EA20}"/>
              </a:ext>
            </a:extLst>
          </p:cNvPr>
          <p:cNvSpPr txBox="1"/>
          <p:nvPr/>
        </p:nvSpPr>
        <p:spPr>
          <a:xfrm>
            <a:off x="-263952" y="6527954"/>
            <a:ext cx="1562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0" dirty="0">
                <a:effectLst/>
                <a:latin typeface="-apple-system"/>
              </a:rPr>
              <a:t>bg.png</a:t>
            </a:r>
            <a:endParaRPr lang="en-US" altLang="zh-TW" b="0" i="0" dirty="0">
              <a:effectLst/>
              <a:latin typeface="-apple-system"/>
            </a:endParaRPr>
          </a:p>
          <a:p>
            <a:pPr algn="l"/>
            <a:r>
              <a:rPr lang="en-US" altLang="zh-TW" b="1" i="0" dirty="0">
                <a:effectLst/>
                <a:latin typeface="-apple-system"/>
              </a:rPr>
              <a:t>product-8.png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product-9.png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C580BB0-090E-4E79-95AA-5EAC71553151}"/>
              </a:ext>
            </a:extLst>
          </p:cNvPr>
          <p:cNvSpPr txBox="1"/>
          <p:nvPr/>
        </p:nvSpPr>
        <p:spPr>
          <a:xfrm>
            <a:off x="0" y="7904509"/>
            <a:ext cx="1152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1" i="0" dirty="0">
                <a:effectLst/>
                <a:latin typeface="-apple-system"/>
              </a:rPr>
              <a:t>rec-1.png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rec-2.png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Rec-3.png</a:t>
            </a:r>
            <a:endParaRPr lang="en-US" altLang="zh-TW" b="0" i="0" dirty="0">
              <a:effectLst/>
              <a:latin typeface="-apple-system"/>
            </a:endParaRPr>
          </a:p>
          <a:p>
            <a:r>
              <a:rPr lang="en-US" altLang="zh-TW" b="1" i="0" dirty="0">
                <a:effectLst/>
                <a:latin typeface="-apple-system"/>
              </a:rPr>
              <a:t>rec-4.png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B45ADE-99F6-4A3B-B045-CF825AD42C07}"/>
              </a:ext>
            </a:extLst>
          </p:cNvPr>
          <p:cNvSpPr txBox="1"/>
          <p:nvPr/>
        </p:nvSpPr>
        <p:spPr>
          <a:xfrm>
            <a:off x="35352" y="952574"/>
            <a:ext cx="126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b="1" i="0" dirty="0">
                <a:effectLst/>
                <a:latin typeface="-apple-system"/>
              </a:rPr>
              <a:t>banner.png</a:t>
            </a:r>
            <a:endParaRPr lang="en-US" altLang="zh-TW" b="0" i="0" dirty="0">
              <a:effectLst/>
              <a:latin typeface="-apple-system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6C789BB-7472-4E16-8412-85C6F6AA5160}"/>
              </a:ext>
            </a:extLst>
          </p:cNvPr>
          <p:cNvSpPr txBox="1"/>
          <p:nvPr/>
        </p:nvSpPr>
        <p:spPr>
          <a:xfrm>
            <a:off x="5670043" y="481572"/>
            <a:ext cx="178803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.banner&gt;.slogan&gt;span</a:t>
            </a:r>
          </a:p>
          <a:p>
            <a:r>
              <a:rPr lang="en-US" altLang="zh-TW" sz="1400" dirty="0" err="1">
                <a:solidFill>
                  <a:srgbClr val="FF0000"/>
                </a:solidFill>
              </a:rPr>
              <a:t>Bg</a:t>
            </a:r>
            <a:r>
              <a:rPr lang="en-US" altLang="zh-TW" sz="1400" dirty="0">
                <a:solidFill>
                  <a:srgbClr val="FF0000"/>
                </a:solidFill>
              </a:rPr>
              <a:t>-image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position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45B87D4-E4B2-4EF0-9A30-730FB162FDD2}"/>
              </a:ext>
            </a:extLst>
          </p:cNvPr>
          <p:cNvSpPr txBox="1"/>
          <p:nvPr/>
        </p:nvSpPr>
        <p:spPr>
          <a:xfrm>
            <a:off x="4579794" y="2183170"/>
            <a:ext cx="22782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.feature&gt;.container&gt;h2.title&gt;</a:t>
            </a:r>
            <a:br>
              <a:rPr lang="en-US" altLang="zh-TW" sz="1400" dirty="0"/>
            </a:br>
            <a:r>
              <a:rPr lang="en-US" altLang="zh-TW" sz="1400" dirty="0" err="1"/>
              <a:t>ul.d</a:t>
            </a:r>
            <a:r>
              <a:rPr lang="en-US" altLang="zh-TW" sz="1400" dirty="0"/>
              <a:t>-flex&gt;li*4&gt;img+h4+p</a:t>
            </a:r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DEA3D9-F38F-4DA6-91AB-FE6278927461}"/>
              </a:ext>
            </a:extLst>
          </p:cNvPr>
          <p:cNvSpPr txBox="1"/>
          <p:nvPr/>
        </p:nvSpPr>
        <p:spPr>
          <a:xfrm>
            <a:off x="-429195" y="130017"/>
            <a:ext cx="15626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.container</a:t>
            </a:r>
            <a:br>
              <a:rPr lang="en-US" altLang="zh-TW" sz="1400" dirty="0"/>
            </a:br>
            <a:r>
              <a:rPr lang="en-US" altLang="zh-TW" sz="1400" dirty="0">
                <a:solidFill>
                  <a:srgbClr val="FF0000"/>
                </a:solidFill>
              </a:rPr>
              <a:t>max-width:1110px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M0-auto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EB531D-CBCD-4975-B243-93CC3F6CE8FF}"/>
              </a:ext>
            </a:extLst>
          </p:cNvPr>
          <p:cNvSpPr txBox="1"/>
          <p:nvPr/>
        </p:nvSpPr>
        <p:spPr>
          <a:xfrm>
            <a:off x="4579795" y="3326910"/>
            <a:ext cx="224285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.prod1&gt;h2.title&gt;</a:t>
            </a:r>
            <a:br>
              <a:rPr lang="en-US" altLang="zh-TW" sz="1400" dirty="0"/>
            </a:br>
            <a:r>
              <a:rPr lang="en-US" altLang="zh-TW" sz="1400" dirty="0" err="1"/>
              <a:t>ul.d</a:t>
            </a:r>
            <a:r>
              <a:rPr lang="en-US" altLang="zh-TW" sz="1400" dirty="0"/>
              <a:t>-flex&gt;</a:t>
            </a:r>
            <a:r>
              <a:rPr lang="en-US" altLang="zh-TW" sz="1400" dirty="0" err="1"/>
              <a:t>li.d</a:t>
            </a:r>
            <a:r>
              <a:rPr lang="en-US" altLang="zh-TW" sz="1400" dirty="0"/>
              <a:t>-flex*3&gt;img+h3</a:t>
            </a:r>
            <a:br>
              <a:rPr lang="en-US" altLang="zh-TW" sz="1400" dirty="0"/>
            </a:br>
            <a:r>
              <a:rPr lang="en-US" altLang="zh-TW" sz="1400" dirty="0" err="1">
                <a:solidFill>
                  <a:srgbClr val="FF0000"/>
                </a:solidFill>
              </a:rPr>
              <a:t>fxw:wrap-reverse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B795450-D7C9-416F-912B-EED404A56180}"/>
              </a:ext>
            </a:extLst>
          </p:cNvPr>
          <p:cNvSpPr txBox="1"/>
          <p:nvPr/>
        </p:nvSpPr>
        <p:spPr>
          <a:xfrm>
            <a:off x="4700873" y="5357336"/>
            <a:ext cx="235715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.prod2&gt;.container&gt;h2.title&gt;</a:t>
            </a:r>
            <a:br>
              <a:rPr lang="en-US" altLang="zh-TW" sz="1400" dirty="0"/>
            </a:br>
            <a:r>
              <a:rPr lang="en-US" altLang="zh-TW" sz="1400" dirty="0" err="1"/>
              <a:t>ul.d</a:t>
            </a:r>
            <a:r>
              <a:rPr lang="en-US" altLang="zh-TW" sz="1400" dirty="0"/>
              <a:t>-flex&gt;li*2&gt;</a:t>
            </a:r>
            <a:r>
              <a:rPr lang="en-US" altLang="zh-TW" sz="1400" dirty="0" err="1"/>
              <a:t>img+p.coption</a:t>
            </a:r>
            <a:br>
              <a:rPr lang="en-US" altLang="zh-TW" sz="1400" dirty="0"/>
            </a:br>
            <a:r>
              <a:rPr lang="en-US" altLang="zh-TW" sz="1400" dirty="0" err="1">
                <a:solidFill>
                  <a:srgbClr val="FF0000"/>
                </a:solidFill>
              </a:rPr>
              <a:t>jcsb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ED400C4-5D2B-4D15-9056-F9DFE0D24679}"/>
              </a:ext>
            </a:extLst>
          </p:cNvPr>
          <p:cNvSpPr txBox="1"/>
          <p:nvPr/>
        </p:nvSpPr>
        <p:spPr>
          <a:xfrm>
            <a:off x="4755273" y="8150731"/>
            <a:ext cx="240435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.cs&gt;h2.title&gt;</a:t>
            </a:r>
            <a:br>
              <a:rPr lang="en-US" altLang="zh-TW" sz="1400" dirty="0"/>
            </a:br>
            <a:r>
              <a:rPr lang="en-US" altLang="zh-TW" sz="1400" dirty="0" err="1"/>
              <a:t>ul.d</a:t>
            </a:r>
            <a:r>
              <a:rPr lang="en-US" altLang="zh-TW" sz="1400" dirty="0"/>
              <a:t>-flex&gt;li*4&gt;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+(ul&gt;li*3&gt; </a:t>
            </a:r>
            <a:r>
              <a:rPr lang="en-US" altLang="zh-TW" sz="1400" dirty="0" err="1"/>
              <a:t>p.name+p.recommend+p.date</a:t>
            </a:r>
            <a:r>
              <a:rPr lang="en-US" altLang="zh-TW" sz="1400" dirty="0"/>
              <a:t>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BD45687-A00A-45AB-9BC9-761458FA751D}"/>
              </a:ext>
            </a:extLst>
          </p:cNvPr>
          <p:cNvSpPr txBox="1"/>
          <p:nvPr/>
        </p:nvSpPr>
        <p:spPr>
          <a:xfrm>
            <a:off x="4326648" y="9528373"/>
            <a:ext cx="3102852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.suggest&gt;.container&gt;h2.title&gt;</a:t>
            </a:r>
            <a:br>
              <a:rPr lang="en-US" altLang="zh-TW" sz="1400" dirty="0"/>
            </a:br>
            <a:r>
              <a:rPr lang="en-US" altLang="zh-TW" sz="1400" dirty="0"/>
              <a:t>p&gt;</a:t>
            </a:r>
            <a:r>
              <a:rPr lang="en-US" altLang="zh-TW" sz="1400" dirty="0" err="1"/>
              <a:t>form.d</a:t>
            </a:r>
            <a:r>
              <a:rPr lang="en-US" altLang="zh-TW" sz="1400" dirty="0"/>
              <a:t>-flex&gt;</a:t>
            </a:r>
            <a:br>
              <a:rPr lang="en-US" altLang="zh-TW" sz="1400" dirty="0"/>
            </a:br>
            <a:r>
              <a:rPr lang="en-US" altLang="zh-TW" sz="1400" dirty="0"/>
              <a:t>(</a:t>
            </a:r>
            <a:r>
              <a:rPr lang="en-US" altLang="zh-TW" sz="1400" dirty="0" err="1"/>
              <a:t>label+input</a:t>
            </a:r>
            <a:r>
              <a:rPr lang="en-US" altLang="zh-TW" sz="1400" dirty="0"/>
              <a:t>)*4&gt;input(checkbox&gt;button</a:t>
            </a:r>
            <a:br>
              <a:rPr lang="en-US" altLang="zh-TW" sz="1400" dirty="0"/>
            </a:br>
            <a:endParaRPr lang="en-US" altLang="zh-TW" sz="1400" dirty="0"/>
          </a:p>
          <a:p>
            <a:r>
              <a:rPr lang="en-US" altLang="zh-TW" sz="1400" dirty="0"/>
              <a:t>(input </a:t>
            </a:r>
            <a:r>
              <a:rPr lang="en-US" altLang="zh-TW" sz="1400" dirty="0" err="1"/>
              <a:t>type:email</a:t>
            </a:r>
            <a:r>
              <a:rPr lang="en-US" altLang="zh-TW" sz="1400" dirty="0"/>
              <a:t> number text)</a:t>
            </a:r>
            <a:br>
              <a:rPr lang="en-US" altLang="zh-TW" sz="1400" dirty="0"/>
            </a:br>
            <a:r>
              <a:rPr lang="en-US" altLang="zh-TW" sz="1400" dirty="0" err="1"/>
              <a:t>textarea</a:t>
            </a:r>
            <a:br>
              <a:rPr lang="en-US" altLang="zh-TW" sz="1400" dirty="0"/>
            </a:br>
            <a:r>
              <a:rPr lang="en-US" altLang="zh-TW" sz="1400" dirty="0" err="1">
                <a:solidFill>
                  <a:srgbClr val="FF0000"/>
                </a:solidFill>
              </a:rPr>
              <a:t>fd:colum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2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</TotalTime>
  <Words>326</Words>
  <Application>Microsoft Office PowerPoint</Application>
  <PresentationFormat>寬螢幕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Gill Chin</dc:creator>
  <cp:lastModifiedBy>Gill Chin</cp:lastModifiedBy>
  <cp:revision>12</cp:revision>
  <dcterms:created xsi:type="dcterms:W3CDTF">2021-07-18T14:23:27Z</dcterms:created>
  <dcterms:modified xsi:type="dcterms:W3CDTF">2021-07-19T01:39:42Z</dcterms:modified>
</cp:coreProperties>
</file>