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4660"/>
  </p:normalViewPr>
  <p:slideViewPr>
    <p:cSldViewPr snapToGrid="0">
      <p:cViewPr>
        <p:scale>
          <a:sx n="100" d="100"/>
          <a:sy n="100" d="100"/>
        </p:scale>
        <p:origin x="324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0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1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5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3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6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FE0D-8082-49E6-AA36-D104439B8921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8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F1E6B4-77C7-478A-9DD8-DFB6F110E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73"/>
          <a:stretch/>
        </p:blipFill>
        <p:spPr>
          <a:xfrm>
            <a:off x="1253109" y="891530"/>
            <a:ext cx="4380359" cy="2349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FCB3536-8C5D-482C-85B8-6724633C57C3}"/>
              </a:ext>
            </a:extLst>
          </p:cNvPr>
          <p:cNvSpPr txBox="1"/>
          <p:nvPr/>
        </p:nvSpPr>
        <p:spPr>
          <a:xfrm>
            <a:off x="-577278" y="661430"/>
            <a:ext cx="183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i="0" dirty="0">
                <a:effectLst/>
                <a:latin typeface="-apple-system"/>
              </a:rPr>
              <a:t>logo.png</a:t>
            </a:r>
          </a:p>
          <a:p>
            <a:pPr algn="r"/>
            <a:r>
              <a:rPr lang="zh-TW" altLang="en-US" b="1" i="0" dirty="0">
                <a:effectLst/>
                <a:latin typeface="-apple-system"/>
              </a:rPr>
              <a:t>以圖片代替文字</a:t>
            </a:r>
            <a:endParaRPr lang="en-US" altLang="zh-TW" b="0" i="0" dirty="0">
              <a:effectLst/>
              <a:latin typeface="-apple-system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243E6FA-0F9C-49C7-BAF3-02FF92A01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2"/>
          <a:stretch/>
        </p:blipFill>
        <p:spPr>
          <a:xfrm>
            <a:off x="1238820" y="2473309"/>
            <a:ext cx="4380359" cy="7556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2A459E-5240-4AD4-9A36-B2B575DEEF76}"/>
              </a:ext>
            </a:extLst>
          </p:cNvPr>
          <p:cNvSpPr txBox="1"/>
          <p:nvPr/>
        </p:nvSpPr>
        <p:spPr>
          <a:xfrm>
            <a:off x="0" y="247330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mail.svg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phone.svg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51168F-03BC-44BD-B6E1-FC535BC55169}"/>
              </a:ext>
            </a:extLst>
          </p:cNvPr>
          <p:cNvSpPr txBox="1"/>
          <p:nvPr/>
        </p:nvSpPr>
        <p:spPr>
          <a:xfrm>
            <a:off x="5619179" y="2389469"/>
            <a:ext cx="136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fb.svg</a:t>
            </a:r>
            <a:endParaRPr lang="en-US" altLang="zh-TW" b="1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ig.svg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line.svg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64F8B4-2ED3-4926-8926-9E9F0FCB3D75}"/>
              </a:ext>
            </a:extLst>
          </p:cNvPr>
          <p:cNvSpPr txBox="1"/>
          <p:nvPr/>
        </p:nvSpPr>
        <p:spPr>
          <a:xfrm>
            <a:off x="216980" y="1388642"/>
            <a:ext cx="6244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  <a:r>
              <a:rPr lang="en-US" altLang="zh-TW" dirty="0" err="1"/>
              <a:t>header.d</a:t>
            </a:r>
            <a:r>
              <a:rPr lang="en-US" altLang="zh-TW" dirty="0"/>
              <a:t>-flex&gt;(h1+(</a:t>
            </a:r>
            <a:r>
              <a:rPr lang="en-US" altLang="zh-TW" dirty="0" err="1"/>
              <a:t>ul.navbar.d</a:t>
            </a:r>
            <a:r>
              <a:rPr lang="en-US" altLang="zh-TW" dirty="0"/>
              <a:t>-flex&gt;li*4.nav-item&gt;a[</a:t>
            </a:r>
            <a:r>
              <a:rPr lang="en-US" altLang="zh-TW" dirty="0" err="1"/>
              <a:t>href</a:t>
            </a:r>
            <a:r>
              <a:rPr lang="en-US" altLang="zh-TW" dirty="0"/>
              <a:t>=“#”]))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2049D3-C103-4448-AB2F-849132098F5A}"/>
              </a:ext>
            </a:extLst>
          </p:cNvPr>
          <p:cNvSpPr txBox="1"/>
          <p:nvPr/>
        </p:nvSpPr>
        <p:spPr>
          <a:xfrm>
            <a:off x="2897186" y="157113"/>
            <a:ext cx="106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Layout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4D3A368-E8A3-408D-A33D-D133C0FD3C61}"/>
              </a:ext>
            </a:extLst>
          </p:cNvPr>
          <p:cNvSpPr txBox="1"/>
          <p:nvPr/>
        </p:nvSpPr>
        <p:spPr>
          <a:xfrm>
            <a:off x="-447105" y="3544645"/>
            <a:ext cx="77670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.footer&gt;(.</a:t>
            </a:r>
            <a:r>
              <a:rPr lang="en-US" altLang="zh-TW" sz="1400" dirty="0" err="1"/>
              <a:t>bottommenu.d</a:t>
            </a:r>
            <a:r>
              <a:rPr lang="en-US" altLang="zh-TW" sz="1400" dirty="0"/>
              <a:t>-flex&gt;(</a:t>
            </a:r>
            <a:r>
              <a:rPr lang="en-US" altLang="zh-TW" sz="1400" dirty="0" err="1"/>
              <a:t>ul.navbar.d</a:t>
            </a:r>
            <a:r>
              <a:rPr lang="en-US" altLang="zh-TW" sz="1400" dirty="0"/>
              <a:t>-flex&gt;li*5&gt;a[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=“#”])+(</a:t>
            </a:r>
            <a:r>
              <a:rPr lang="en-US" altLang="zh-TW" sz="1400" dirty="0" err="1"/>
              <a:t>ul.social.d</a:t>
            </a:r>
            <a:r>
              <a:rPr lang="en-US" altLang="zh-TW" sz="1400" dirty="0"/>
              <a:t>-flex&gt;li*3&gt;a[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=“#”]&gt;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/>
              <a:t>+(</a:t>
            </a:r>
            <a:r>
              <a:rPr lang="en-US" altLang="zh-TW" sz="1400" dirty="0" err="1"/>
              <a:t>ul.contactinfo</a:t>
            </a:r>
            <a:r>
              <a:rPr lang="en-US" altLang="zh-TW" sz="1400" dirty="0"/>
              <a:t>&gt;li*2&gt;(</a:t>
            </a:r>
            <a:r>
              <a:rPr lang="en-US" altLang="zh-TW" sz="1400" dirty="0" err="1"/>
              <a:t>img+a</a:t>
            </a:r>
            <a:r>
              <a:rPr lang="en-US" altLang="zh-TW" sz="1400" dirty="0"/>
              <a:t>))+.</a:t>
            </a:r>
            <a:r>
              <a:rPr lang="en-US" altLang="zh-TW" sz="1400" dirty="0" err="1"/>
              <a:t>copyright.d</a:t>
            </a:r>
            <a:r>
              <a:rPr lang="en-US" altLang="zh-TW" sz="1400" dirty="0"/>
              <a:t>-flex&gt;p+(</a:t>
            </a:r>
            <a:r>
              <a:rPr lang="en-US" altLang="zh-TW" sz="1400" dirty="0" err="1"/>
              <a:t>ul.d</a:t>
            </a:r>
            <a:r>
              <a:rPr lang="en-US" altLang="zh-TW" sz="1400" dirty="0"/>
              <a:t>-flex&gt;li*2)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A10BA0-174D-41F8-811C-34D14903ED9D}"/>
              </a:ext>
            </a:extLst>
          </p:cNvPr>
          <p:cNvSpPr/>
          <p:nvPr/>
        </p:nvSpPr>
        <p:spPr>
          <a:xfrm>
            <a:off x="2051272" y="3018786"/>
            <a:ext cx="2833688" cy="1862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DDD203-7CD7-4476-BCF8-DBF459DFF4BD}"/>
              </a:ext>
            </a:extLst>
          </p:cNvPr>
          <p:cNvSpPr/>
          <p:nvPr/>
        </p:nvSpPr>
        <p:spPr>
          <a:xfrm>
            <a:off x="4148136" y="2523229"/>
            <a:ext cx="633412" cy="154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A0D663-A897-4C4D-8F38-366301911E2B}"/>
              </a:ext>
            </a:extLst>
          </p:cNvPr>
          <p:cNvSpPr/>
          <p:nvPr/>
        </p:nvSpPr>
        <p:spPr>
          <a:xfrm>
            <a:off x="2090738" y="2726443"/>
            <a:ext cx="1248346" cy="2450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914A6F-8E96-44AD-8F48-B166A4DC8088}"/>
              </a:ext>
            </a:extLst>
          </p:cNvPr>
          <p:cNvSpPr/>
          <p:nvPr/>
        </p:nvSpPr>
        <p:spPr>
          <a:xfrm>
            <a:off x="2090738" y="2524305"/>
            <a:ext cx="2708784" cy="15488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45902-F5CA-4370-A5EB-712832495577}"/>
              </a:ext>
            </a:extLst>
          </p:cNvPr>
          <p:cNvSpPr/>
          <p:nvPr/>
        </p:nvSpPr>
        <p:spPr>
          <a:xfrm>
            <a:off x="2097088" y="3037728"/>
            <a:ext cx="875282" cy="12999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E55EC0-0874-44E7-931A-54373EE5924A}"/>
              </a:ext>
            </a:extLst>
          </p:cNvPr>
          <p:cNvSpPr/>
          <p:nvPr/>
        </p:nvSpPr>
        <p:spPr>
          <a:xfrm>
            <a:off x="4211190" y="3048274"/>
            <a:ext cx="588332" cy="12999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D4D48-5C85-4389-B408-7939DBEF0FF3}"/>
              </a:ext>
            </a:extLst>
          </p:cNvPr>
          <p:cNvSpPr/>
          <p:nvPr/>
        </p:nvSpPr>
        <p:spPr>
          <a:xfrm>
            <a:off x="2133602" y="2532128"/>
            <a:ext cx="1142998" cy="154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4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F1E6B4-77C7-478A-9DD8-DFB6F110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20" y="0"/>
            <a:ext cx="4380359" cy="1219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66239A-62E6-4871-9CB9-2ABB8D00A8F8}"/>
              </a:ext>
            </a:extLst>
          </p:cNvPr>
          <p:cNvSpPr txBox="1"/>
          <p:nvPr/>
        </p:nvSpPr>
        <p:spPr>
          <a:xfrm>
            <a:off x="95250" y="2244725"/>
            <a:ext cx="207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dollar.svg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dirty="0">
                <a:latin typeface="-apple-system"/>
              </a:rPr>
              <a:t>icon-</a:t>
            </a:r>
            <a:r>
              <a:rPr lang="en-US" altLang="zh-TW" b="1" dirty="0" err="1">
                <a:latin typeface="-apple-system"/>
              </a:rPr>
              <a:t>clock.svg</a:t>
            </a:r>
            <a:endParaRPr lang="en-US" altLang="zh-TW" b="1" dirty="0"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heart.svg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745FB8-4796-4E50-B152-1CA6DD8659A1}"/>
              </a:ext>
            </a:extLst>
          </p:cNvPr>
          <p:cNvSpPr txBox="1"/>
          <p:nvPr/>
        </p:nvSpPr>
        <p:spPr>
          <a:xfrm>
            <a:off x="277059" y="4090874"/>
            <a:ext cx="178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effectLst/>
                <a:latin typeface="-apple-system"/>
              </a:rPr>
              <a:t>product-1.png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product-2.png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product-3.png</a:t>
            </a:r>
            <a:endParaRPr lang="en-US" altLang="zh-TW" b="0" i="0" dirty="0">
              <a:effectLst/>
              <a:latin typeface="-apple-system"/>
            </a:endParaRPr>
          </a:p>
          <a:p>
            <a:pPr algn="l"/>
            <a:endParaRPr lang="en-US" altLang="zh-TW" b="1" i="0" dirty="0"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thunder.svg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sun.svg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280D10-8D31-4DD2-AD47-08A9BE45EA20}"/>
              </a:ext>
            </a:extLst>
          </p:cNvPr>
          <p:cNvSpPr txBox="1"/>
          <p:nvPr/>
        </p:nvSpPr>
        <p:spPr>
          <a:xfrm>
            <a:off x="-263952" y="6527954"/>
            <a:ext cx="156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effectLst/>
                <a:latin typeface="-apple-system"/>
              </a:rPr>
              <a:t>bg.png</a:t>
            </a:r>
            <a:endParaRPr lang="en-US" altLang="zh-TW" b="0" i="0" dirty="0"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effectLst/>
                <a:latin typeface="-apple-system"/>
              </a:rPr>
              <a:t>product-8.png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product-9.png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580BB0-090E-4E79-95AA-5EAC71553151}"/>
              </a:ext>
            </a:extLst>
          </p:cNvPr>
          <p:cNvSpPr txBox="1"/>
          <p:nvPr/>
        </p:nvSpPr>
        <p:spPr>
          <a:xfrm>
            <a:off x="0" y="7904509"/>
            <a:ext cx="115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rec-1.png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rec-2.png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Rec-3.png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rec-4.png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B45ADE-99F6-4A3B-B045-CF825AD42C07}"/>
              </a:ext>
            </a:extLst>
          </p:cNvPr>
          <p:cNvSpPr txBox="1"/>
          <p:nvPr/>
        </p:nvSpPr>
        <p:spPr>
          <a:xfrm>
            <a:off x="35352" y="952574"/>
            <a:ext cx="126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banner.png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C789BB-7472-4E16-8412-85C6F6AA5160}"/>
              </a:ext>
            </a:extLst>
          </p:cNvPr>
          <p:cNvSpPr txBox="1"/>
          <p:nvPr/>
        </p:nvSpPr>
        <p:spPr>
          <a:xfrm>
            <a:off x="5670043" y="481572"/>
            <a:ext cx="17880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.banner&gt;.slogan&gt;span</a:t>
            </a:r>
          </a:p>
          <a:p>
            <a:r>
              <a:rPr lang="en-US" altLang="zh-TW" sz="1400" dirty="0" err="1">
                <a:solidFill>
                  <a:srgbClr val="FF0000"/>
                </a:solidFill>
              </a:rPr>
              <a:t>Bg</a:t>
            </a:r>
            <a:r>
              <a:rPr lang="en-US" altLang="zh-TW" sz="1400" dirty="0">
                <a:solidFill>
                  <a:srgbClr val="FF0000"/>
                </a:solidFill>
              </a:rPr>
              <a:t>-image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position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5B87D4-E4B2-4EF0-9A30-730FB162FDD2}"/>
              </a:ext>
            </a:extLst>
          </p:cNvPr>
          <p:cNvSpPr txBox="1"/>
          <p:nvPr/>
        </p:nvSpPr>
        <p:spPr>
          <a:xfrm>
            <a:off x="4579794" y="2183170"/>
            <a:ext cx="22782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.feature&gt;.container&gt;h2.title&gt;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-flex&gt;li*4&gt;img+h4+p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DEA3D9-F38F-4DA6-91AB-FE6278927461}"/>
              </a:ext>
            </a:extLst>
          </p:cNvPr>
          <p:cNvSpPr txBox="1"/>
          <p:nvPr/>
        </p:nvSpPr>
        <p:spPr>
          <a:xfrm>
            <a:off x="-429195" y="130017"/>
            <a:ext cx="15626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.container</a:t>
            </a:r>
            <a:br>
              <a:rPr lang="en-US" altLang="zh-TW" sz="1400" dirty="0"/>
            </a:br>
            <a:r>
              <a:rPr lang="en-US" altLang="zh-TW" sz="1400" dirty="0">
                <a:solidFill>
                  <a:srgbClr val="FF0000"/>
                </a:solidFill>
              </a:rPr>
              <a:t>max-width:1110px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M0-auto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B531D-CBCD-4975-B243-93CC3F6CE8FF}"/>
              </a:ext>
            </a:extLst>
          </p:cNvPr>
          <p:cNvSpPr txBox="1"/>
          <p:nvPr/>
        </p:nvSpPr>
        <p:spPr>
          <a:xfrm>
            <a:off x="4579795" y="3326910"/>
            <a:ext cx="22428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.prod1&gt;h2.title&gt;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</a:t>
            </a:r>
            <a:r>
              <a:rPr lang="en-US" altLang="zh-TW" sz="1400" dirty="0" err="1"/>
              <a:t>li.d</a:t>
            </a:r>
            <a:r>
              <a:rPr lang="en-US" altLang="zh-TW" sz="1400" dirty="0"/>
              <a:t>-flex*3&gt;img+h3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fxw:wrap-reverse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795450-D7C9-416F-912B-EED404A56180}"/>
              </a:ext>
            </a:extLst>
          </p:cNvPr>
          <p:cNvSpPr txBox="1"/>
          <p:nvPr/>
        </p:nvSpPr>
        <p:spPr>
          <a:xfrm>
            <a:off x="4700873" y="5357336"/>
            <a:ext cx="23571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.prod2&gt;.container&gt;h2.title&gt;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-flex&gt;li*2&gt;</a:t>
            </a:r>
            <a:r>
              <a:rPr lang="en-US" altLang="zh-TW" sz="1400" dirty="0" err="1"/>
              <a:t>img+p.coption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jcsb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D400C4-5D2B-4D15-9056-F9DFE0D24679}"/>
              </a:ext>
            </a:extLst>
          </p:cNvPr>
          <p:cNvSpPr txBox="1"/>
          <p:nvPr/>
        </p:nvSpPr>
        <p:spPr>
          <a:xfrm>
            <a:off x="4755273" y="8150731"/>
            <a:ext cx="24043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.cs&gt;h2.title&gt;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-flex&gt;li*4&gt;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+(ul&gt;li*3&gt; </a:t>
            </a:r>
            <a:r>
              <a:rPr lang="en-US" altLang="zh-TW" sz="1400" dirty="0" err="1"/>
              <a:t>p.name+p.recommend+p.date</a:t>
            </a:r>
            <a:r>
              <a:rPr lang="en-US" altLang="zh-TW" sz="1400" dirty="0"/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D45687-A00A-45AB-9BC9-761458FA751D}"/>
              </a:ext>
            </a:extLst>
          </p:cNvPr>
          <p:cNvSpPr txBox="1"/>
          <p:nvPr/>
        </p:nvSpPr>
        <p:spPr>
          <a:xfrm>
            <a:off x="4326648" y="9528373"/>
            <a:ext cx="31028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.suggest&gt;.container&gt;h2.title&gt;</a:t>
            </a:r>
            <a:br>
              <a:rPr lang="en-US" altLang="zh-TW" sz="1400" dirty="0"/>
            </a:br>
            <a:r>
              <a:rPr lang="en-US" altLang="zh-TW" sz="1400" dirty="0"/>
              <a:t>p&gt;</a:t>
            </a:r>
            <a:r>
              <a:rPr lang="en-US" altLang="zh-TW" sz="1400" dirty="0" err="1"/>
              <a:t>form.d</a:t>
            </a:r>
            <a:r>
              <a:rPr lang="en-US" altLang="zh-TW" sz="1400" dirty="0"/>
              <a:t>-flex&gt;</a:t>
            </a:r>
            <a:br>
              <a:rPr lang="en-US" altLang="zh-TW" sz="1400" dirty="0"/>
            </a:br>
            <a:r>
              <a:rPr lang="en-US" altLang="zh-TW" sz="1400" dirty="0"/>
              <a:t>(</a:t>
            </a:r>
            <a:r>
              <a:rPr lang="en-US" altLang="zh-TW" sz="1400" dirty="0" err="1"/>
              <a:t>label+input</a:t>
            </a:r>
            <a:r>
              <a:rPr lang="en-US" altLang="zh-TW" sz="1400" dirty="0"/>
              <a:t>)*4&gt;input(checkbox&gt;button</a:t>
            </a:r>
            <a:br>
              <a:rPr lang="en-US" altLang="zh-TW" sz="1400" dirty="0"/>
            </a:br>
            <a:endParaRPr lang="en-US" altLang="zh-TW" sz="1400" dirty="0"/>
          </a:p>
          <a:p>
            <a:r>
              <a:rPr lang="en-US" altLang="zh-TW" sz="1400" dirty="0"/>
              <a:t>(input </a:t>
            </a:r>
            <a:r>
              <a:rPr lang="en-US" altLang="zh-TW" sz="1400" dirty="0" err="1"/>
              <a:t>type:email</a:t>
            </a:r>
            <a:r>
              <a:rPr lang="en-US" altLang="zh-TW" sz="1400" dirty="0"/>
              <a:t> number text)</a:t>
            </a:r>
            <a:br>
              <a:rPr lang="en-US" altLang="zh-TW" sz="1400" dirty="0"/>
            </a:br>
            <a:r>
              <a:rPr lang="en-US" altLang="zh-TW" sz="1400" dirty="0" err="1"/>
              <a:t>textarea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fd:colum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CAE242-C396-4BFA-B090-EAC281FB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25"/>
            <a:ext cx="6858000" cy="80581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A2E7C4-CC00-43DD-93D5-2B76BC04BDFD}"/>
              </a:ext>
            </a:extLst>
          </p:cNvPr>
          <p:cNvSpPr txBox="1"/>
          <p:nvPr/>
        </p:nvSpPr>
        <p:spPr>
          <a:xfrm>
            <a:off x="6989619" y="2419350"/>
            <a:ext cx="31354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.container&gt;</a:t>
            </a:r>
            <a:r>
              <a:rPr lang="en-US" altLang="zh-TW" sz="1400" dirty="0" err="1"/>
              <a:t>ul.topnav</a:t>
            </a:r>
            <a:r>
              <a:rPr lang="en-US" altLang="zh-TW" sz="1400" dirty="0"/>
              <a:t>&gt;li*3&gt;</a:t>
            </a:r>
            <a:r>
              <a:rPr lang="en-US" altLang="zh-TW" sz="1400" dirty="0" err="1"/>
              <a:t>img+p</a:t>
            </a:r>
            <a:endParaRPr lang="en-US" altLang="zh-TW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5C3F8E-4C08-4BFE-AB35-ABF3C4D5245B}"/>
              </a:ext>
            </a:extLst>
          </p:cNvPr>
          <p:cNvSpPr txBox="1"/>
          <p:nvPr/>
        </p:nvSpPr>
        <p:spPr>
          <a:xfrm>
            <a:off x="6989619" y="3124200"/>
            <a:ext cx="26592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.banner&gt;</a:t>
            </a:r>
            <a:r>
              <a:rPr lang="en-US" altLang="zh-TW" sz="1400" dirty="0" err="1"/>
              <a:t>div.banner</a:t>
            </a:r>
            <a:r>
              <a:rPr lang="en-US" altLang="zh-TW" sz="1400" dirty="0"/>
              <a:t>-photo*2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8C74-6844-44D7-BD19-F645F496C7F8}"/>
              </a:ext>
            </a:extLst>
          </p:cNvPr>
          <p:cNvSpPr txBox="1"/>
          <p:nvPr/>
        </p:nvSpPr>
        <p:spPr>
          <a:xfrm>
            <a:off x="5991226" y="5279827"/>
            <a:ext cx="551973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.prod-celluloid&gt;.container&gt;h2&gt;span&gt;</a:t>
            </a:r>
            <a:r>
              <a:rPr lang="en-US" altLang="zh-TW" sz="1400" dirty="0" err="1"/>
              <a:t>ul.prod</a:t>
            </a:r>
            <a:r>
              <a:rPr lang="en-US" altLang="zh-TW" sz="1400" dirty="0"/>
              <a:t>-info&gt;li*12&gt;a&gt;</a:t>
            </a:r>
            <a:r>
              <a:rPr lang="en-US" altLang="zh-TW" sz="1400" dirty="0" err="1"/>
              <a:t>img+div</a:t>
            </a:r>
            <a:r>
              <a:rPr lang="en-US" altLang="zh-TW" sz="1400" dirty="0"/>
              <a:t>&gt;p*</a:t>
            </a:r>
            <a:r>
              <a:rPr lang="en-US" altLang="zh-TW" sz="1400"/>
              <a:t>2.prod-number.price+</a:t>
            </a:r>
            <a:r>
              <a:rPr lang="en-US" altLang="zh-TW" sz="1400" dirty="0"/>
              <a:t>div*2.color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Ul.navbuttons</a:t>
            </a:r>
            <a:r>
              <a:rPr lang="en-US" altLang="zh-TW" sz="1400" dirty="0"/>
              <a:t>&gt;li*7&gt;a</a:t>
            </a:r>
          </a:p>
        </p:txBody>
      </p:sp>
    </p:spTree>
    <p:extLst>
      <p:ext uri="{BB962C8B-B14F-4D97-AF65-F5344CB8AC3E}">
        <p14:creationId xmlns:p14="http://schemas.microsoft.com/office/powerpoint/2010/main" val="14861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393</Words>
  <Application>Microsoft Office PowerPoint</Application>
  <PresentationFormat>寬螢幕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Gill Chin</dc:creator>
  <cp:lastModifiedBy>Gill Chin</cp:lastModifiedBy>
  <cp:revision>19</cp:revision>
  <dcterms:created xsi:type="dcterms:W3CDTF">2021-07-18T14:23:27Z</dcterms:created>
  <dcterms:modified xsi:type="dcterms:W3CDTF">2021-07-20T15:59:42Z</dcterms:modified>
</cp:coreProperties>
</file>