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0" roundtripDataSignature="AMtx7mg8Nh03/zKAlobXv9RaJq/Y/ph4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customschemas.google.com/relationships/presentationmetadata" Target="meta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97e40304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597e40304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7e4030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97e4030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97e403044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97e403044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b6e965b0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b6e965b0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5b6e965b0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b6e965b0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5b6e965b0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b6e965b0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b6e965b0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5b6e965b06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b6e965b0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b6e965b0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5b6e965b06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b6e965b0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b6e965b0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b6e965b06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b6e965b0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b6e965b0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5b6e965b06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b6e965b0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b6e965b0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5b6e965b06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b6e965b0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b6e965b0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5b6e965b06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b6e965b06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b6e965b06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5b6e965b06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b6e965b06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b6e965b06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5b6e965b06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b6e965b06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b6e965b06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5b6e965b06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b6e965b06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b6e965b06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5b6e965b06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b6e965b06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b6e965b06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5b6e965b06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b6e965b06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b6e965b06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5b6e965b06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b6e965b06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b6e965b06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5b6e965b06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b6e965b06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b6e965b06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5b6e965b06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b6e965b06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b6e965b06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5b6e965b06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b6e965b06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b6e965b06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5b6e965b06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ithub.com/gillallifam/DES_WEB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://localhost:4200/usuario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localhost:4200/cadusuario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angular.io/" TargetMode="External"/><Relationship Id="rId4" Type="http://schemas.openxmlformats.org/officeDocument/2006/relationships/hyperlink" Target="https://www.youtube.com/channel/UCqQn92noBhY9VKQy4xCHPsg" TargetMode="External"/><Relationship Id="rId5" Type="http://schemas.openxmlformats.org/officeDocument/2006/relationships/hyperlink" Target="https://github.com/gillallifam/DES_WEB" TargetMode="External"/><Relationship Id="rId6" Type="http://schemas.openxmlformats.org/officeDocument/2006/relationships/hyperlink" Target="https://github.com/gillallifam/DES_WEB" TargetMode="External"/><Relationship Id="rId7" Type="http://schemas.openxmlformats.org/officeDocument/2006/relationships/hyperlink" Target="https://github.com/gillallifam/DES_WE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757" y="2322128"/>
            <a:ext cx="4320480" cy="264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1" y="2204865"/>
            <a:ext cx="2877221" cy="28772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41282" y="3114267"/>
            <a:ext cx="1228281" cy="1058416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ctrTitle"/>
          </p:nvPr>
        </p:nvSpPr>
        <p:spPr>
          <a:xfrm>
            <a:off x="2135560" y="692697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Instalação Completada</a:t>
            </a:r>
            <a:endParaRPr/>
          </a:p>
        </p:txBody>
      </p:sp>
      <p:sp>
        <p:nvSpPr>
          <p:cNvPr id="152" name="Google Shape;152;p10"/>
          <p:cNvSpPr txBox="1"/>
          <p:nvPr>
            <p:ph idx="1" type="subTitle"/>
          </p:nvPr>
        </p:nvSpPr>
        <p:spPr>
          <a:xfrm>
            <a:off x="2279576" y="2348880"/>
            <a:ext cx="80648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Agora vamos ao Node.JS...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ctrTitle"/>
          </p:nvPr>
        </p:nvSpPr>
        <p:spPr>
          <a:xfrm>
            <a:off x="2063552" y="2780929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Node.JS  e Express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ctrTitle"/>
          </p:nvPr>
        </p:nvSpPr>
        <p:spPr>
          <a:xfrm>
            <a:off x="2135560" y="692697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que é o Node.JS?</a:t>
            </a:r>
            <a:endParaRPr/>
          </a:p>
        </p:txBody>
      </p:sp>
      <p:sp>
        <p:nvSpPr>
          <p:cNvPr id="163" name="Google Shape;163;p12"/>
          <p:cNvSpPr txBox="1"/>
          <p:nvPr>
            <p:ph idx="1" type="subTitle"/>
          </p:nvPr>
        </p:nvSpPr>
        <p:spPr>
          <a:xfrm>
            <a:off x="1847528" y="2348879"/>
            <a:ext cx="9721080" cy="410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solidFill>
                  <a:schemeClr val="dk1"/>
                </a:solidFill>
              </a:rPr>
              <a:t>Interpretador de código Javascript focado em servidores.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solidFill>
                  <a:schemeClr val="dk1"/>
                </a:solidFill>
              </a:rPr>
              <a:t>Ele que vai ser a conexão  entre o front-end e o banco de dados.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solidFill>
                  <a:schemeClr val="dk1"/>
                </a:solidFill>
              </a:rPr>
              <a:t>Entretanto, trabalhar com Node puro pode gastar muito tempo para executar tarefas simples, por isso ele tem uma coletânea  de frameworks para facilitar o processo.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solidFill>
                  <a:schemeClr val="dk1"/>
                </a:solidFill>
              </a:rPr>
              <a:t>O mais conhecido é o Express.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rgbClr val="888888"/>
              </a:buClr>
              <a:buSzPts val="960"/>
              <a:buNone/>
            </a:pPr>
            <a:r>
              <a:t/>
            </a:r>
            <a:endParaRPr sz="9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rgbClr val="888888"/>
              </a:buClr>
              <a:buSzPts val="960"/>
              <a:buNone/>
            </a:pPr>
            <a:r>
              <a:t/>
            </a:r>
            <a:endParaRPr sz="9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ctrTitle"/>
          </p:nvPr>
        </p:nvSpPr>
        <p:spPr>
          <a:xfrm>
            <a:off x="2135560" y="692697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Como trabalhar com o Node?</a:t>
            </a:r>
            <a:endParaRPr/>
          </a:p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847528" y="2348880"/>
            <a:ext cx="864096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Facilitará  muito a vida do programador se ele utilizar o terminal.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Crie um diretório  e entre nele, para começar um projeto se deve usar o npm e iniciar um projeto digitando “npm init”, ele vai criar uma pasta e um arquivo chamado package.json que vai gerenciar os pacotes que forem instalados futuramente.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ctrTitle"/>
          </p:nvPr>
        </p:nvSpPr>
        <p:spPr>
          <a:xfrm>
            <a:off x="2135560" y="692697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Quais frameworks vamos usar com o NodeJS?</a:t>
            </a:r>
            <a:endParaRPr/>
          </a:p>
        </p:txBody>
      </p:sp>
      <p:sp>
        <p:nvSpPr>
          <p:cNvPr id="175" name="Google Shape;175;p14"/>
          <p:cNvSpPr txBox="1"/>
          <p:nvPr>
            <p:ph idx="1" type="subTitle"/>
          </p:nvPr>
        </p:nvSpPr>
        <p:spPr>
          <a:xfrm>
            <a:off x="1847528" y="2348880"/>
            <a:ext cx="8640960" cy="28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1 – express, que é o que vai facilitar o controle de requisições http.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2 – body-parser, vai permitir que envie respostas JSON prontas como páginas de html.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3 – cors, vai permitir quer um servidor externo acesso os dados do NodeJS, que por segurança não permite por padrão.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4 -  mongoose, o jeito mais fácil de acessar dados do MongoDB.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5 – morgan, um middleware para gerar logs de requisições.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ctrTitle"/>
          </p:nvPr>
        </p:nvSpPr>
        <p:spPr>
          <a:xfrm>
            <a:off x="2135560" y="692697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Comandos para instalar os Frameworks</a:t>
            </a:r>
            <a:endParaRPr/>
          </a:p>
        </p:txBody>
      </p:sp>
      <p:sp>
        <p:nvSpPr>
          <p:cNvPr id="181" name="Google Shape;181;p15"/>
          <p:cNvSpPr txBox="1"/>
          <p:nvPr>
            <p:ph idx="1" type="subTitle"/>
          </p:nvPr>
        </p:nvSpPr>
        <p:spPr>
          <a:xfrm>
            <a:off x="1847528" y="2348880"/>
            <a:ext cx="864096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1 – Express: “npm install express --save”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2 – BodyParser: “npm install body-parser --save”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3 – Cors: “npm install cors  --save”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4 -  Mongoose:”npm install mongoose --save”.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5 – Morgan: “npm install Morgan --save”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ctrTitle"/>
          </p:nvPr>
        </p:nvSpPr>
        <p:spPr>
          <a:xfrm>
            <a:off x="2135560" y="692697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Depois de tudo pronto.</a:t>
            </a:r>
            <a:endParaRPr/>
          </a:p>
        </p:txBody>
      </p:sp>
      <p:sp>
        <p:nvSpPr>
          <p:cNvPr id="187" name="Google Shape;187;p16"/>
          <p:cNvSpPr txBox="1"/>
          <p:nvPr>
            <p:ph idx="1" type="subTitle"/>
          </p:nvPr>
        </p:nvSpPr>
        <p:spPr>
          <a:xfrm>
            <a:off x="1847528" y="2348880"/>
            <a:ext cx="864096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Vamos criar o arquivo para conectar ao Mongo.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ctrTitle"/>
          </p:nvPr>
        </p:nvSpPr>
        <p:spPr>
          <a:xfrm>
            <a:off x="1919536" y="1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Parte 1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4012" y="2204864"/>
            <a:ext cx="4532269" cy="328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/>
          <p:nvPr/>
        </p:nvSpPr>
        <p:spPr>
          <a:xfrm>
            <a:off x="3594807" y="2348880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3594807" y="2939703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3594807" y="4009730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279576" y="1324762"/>
            <a:ext cx="38164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as pastas: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ctrTitle"/>
          </p:nvPr>
        </p:nvSpPr>
        <p:spPr>
          <a:xfrm>
            <a:off x="2135560" y="692697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Agora....</a:t>
            </a:r>
            <a:endParaRPr/>
          </a:p>
        </p:txBody>
      </p:sp>
      <p:sp>
        <p:nvSpPr>
          <p:cNvPr id="203" name="Google Shape;203;p18"/>
          <p:cNvSpPr txBox="1"/>
          <p:nvPr>
            <p:ph idx="1" type="subTitle"/>
          </p:nvPr>
        </p:nvSpPr>
        <p:spPr>
          <a:xfrm>
            <a:off x="1847528" y="2348880"/>
            <a:ext cx="864096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Depois de criar a estrutura dos diretórios, é hora de criar o modelo de documento para salvar no MongoDB.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ctrTitle"/>
          </p:nvPr>
        </p:nvSpPr>
        <p:spPr>
          <a:xfrm>
            <a:off x="1919536" y="1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Parte 2</a:t>
            </a:r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552" y="1844824"/>
            <a:ext cx="6151218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1947918" y="1052737"/>
            <a:ext cx="85040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pasta model, criar o arquivo usuario-model.js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2135560" y="69269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Uma filosofia...Mean</a:t>
            </a:r>
            <a:endParaRPr/>
          </a:p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2927648" y="234888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>
                <a:solidFill>
                  <a:schemeClr val="dk1"/>
                </a:solidFill>
              </a:rPr>
              <a:t>Mean é a iniciativa de usar apenas ferramentas feitas em Javascript para desenvolvimento end-end.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ctrTitle"/>
          </p:nvPr>
        </p:nvSpPr>
        <p:spPr>
          <a:xfrm>
            <a:off x="2135560" y="692697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Agora....</a:t>
            </a:r>
            <a:endParaRPr/>
          </a:p>
        </p:txBody>
      </p:sp>
      <p:sp>
        <p:nvSpPr>
          <p:cNvPr id="216" name="Google Shape;216;p20"/>
          <p:cNvSpPr txBox="1"/>
          <p:nvPr>
            <p:ph idx="1" type="subTitle"/>
          </p:nvPr>
        </p:nvSpPr>
        <p:spPr>
          <a:xfrm>
            <a:off x="1847528" y="2348880"/>
            <a:ext cx="864096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Com o nosso model de usuário criado, implementaremos o código responsável pelas operações CRUD.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ctrTitle"/>
          </p:nvPr>
        </p:nvSpPr>
        <p:spPr>
          <a:xfrm>
            <a:off x="1919536" y="1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Parte 3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1947918" y="1052737"/>
            <a:ext cx="96926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pasta controller, criar o arquivo usuário-controller.js</a:t>
            </a:r>
            <a:endParaRPr/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552" y="1845344"/>
            <a:ext cx="5418948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ctrTitle"/>
          </p:nvPr>
        </p:nvSpPr>
        <p:spPr>
          <a:xfrm>
            <a:off x="1919536" y="1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Parte 5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1947918" y="1052737"/>
            <a:ext cx="96926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 no arquivo usuario-controller.js ...</a:t>
            </a:r>
            <a:endParaRPr/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552" y="1844824"/>
            <a:ext cx="9601943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ctrTitle"/>
          </p:nvPr>
        </p:nvSpPr>
        <p:spPr>
          <a:xfrm>
            <a:off x="2135560" y="692697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Agora....</a:t>
            </a:r>
            <a:endParaRPr/>
          </a:p>
        </p:txBody>
      </p:sp>
      <p:sp>
        <p:nvSpPr>
          <p:cNvPr id="236" name="Google Shape;236;p23"/>
          <p:cNvSpPr txBox="1"/>
          <p:nvPr>
            <p:ph idx="1" type="subTitle"/>
          </p:nvPr>
        </p:nvSpPr>
        <p:spPr>
          <a:xfrm>
            <a:off x="1847528" y="2348880"/>
            <a:ext cx="864096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Com as ações de CRUD criadas, definiremos como elas serão acessadas...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ctrTitle"/>
          </p:nvPr>
        </p:nvSpPr>
        <p:spPr>
          <a:xfrm>
            <a:off x="1919536" y="1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Parte 6</a:t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1947918" y="1052737"/>
            <a:ext cx="96926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pasta routes, crie o arquivo usuarios-route.js</a:t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551" y="1844824"/>
            <a:ext cx="6915403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ctrTitle"/>
          </p:nvPr>
        </p:nvSpPr>
        <p:spPr>
          <a:xfrm>
            <a:off x="2135560" y="692697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Agora....</a:t>
            </a:r>
            <a:endParaRPr/>
          </a:p>
        </p:txBody>
      </p:sp>
      <p:sp>
        <p:nvSpPr>
          <p:cNvPr id="249" name="Google Shape;249;p25"/>
          <p:cNvSpPr txBox="1"/>
          <p:nvPr>
            <p:ph idx="1" type="subTitle"/>
          </p:nvPr>
        </p:nvSpPr>
        <p:spPr>
          <a:xfrm>
            <a:off x="1847528" y="2348880"/>
            <a:ext cx="864096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Com as rotas prontas, agora iremos implementar o código para iniciar o servidor node.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ctrTitle"/>
          </p:nvPr>
        </p:nvSpPr>
        <p:spPr>
          <a:xfrm>
            <a:off x="1919536" y="1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Parte 7</a:t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1947918" y="1052737"/>
            <a:ext cx="96926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pasta routes, crie o arquivo usuarios-route.js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551" y="1844824"/>
            <a:ext cx="6915403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97e403044_0_6"/>
          <p:cNvSpPr txBox="1"/>
          <p:nvPr>
            <p:ph type="ctrTitle"/>
          </p:nvPr>
        </p:nvSpPr>
        <p:spPr>
          <a:xfrm>
            <a:off x="2135560" y="692697"/>
            <a:ext cx="85323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Agora....</a:t>
            </a:r>
            <a:endParaRPr/>
          </a:p>
        </p:txBody>
      </p:sp>
      <p:sp>
        <p:nvSpPr>
          <p:cNvPr id="262" name="Google Shape;262;g597e403044_0_6"/>
          <p:cNvSpPr txBox="1"/>
          <p:nvPr>
            <p:ph idx="1" type="subTitle"/>
          </p:nvPr>
        </p:nvSpPr>
        <p:spPr>
          <a:xfrm>
            <a:off x="1847528" y="2348880"/>
            <a:ext cx="86409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Com as rotas prontas, agora iremos implementar o código para iniciar o servidor node.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97e403044_0_0"/>
          <p:cNvSpPr txBox="1"/>
          <p:nvPr>
            <p:ph type="ctrTitle"/>
          </p:nvPr>
        </p:nvSpPr>
        <p:spPr>
          <a:xfrm>
            <a:off x="1919536" y="1"/>
            <a:ext cx="85323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Parte 8</a:t>
            </a:r>
            <a:endParaRPr/>
          </a:p>
        </p:txBody>
      </p:sp>
      <p:sp>
        <p:nvSpPr>
          <p:cNvPr id="268" name="Google Shape;268;g597e403044_0_0"/>
          <p:cNvSpPr txBox="1"/>
          <p:nvPr/>
        </p:nvSpPr>
        <p:spPr>
          <a:xfrm>
            <a:off x="1947918" y="1052737"/>
            <a:ext cx="9692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pasta raiz do api, crie o arquivo app.js</a:t>
            </a:r>
            <a:endParaRPr/>
          </a:p>
        </p:txBody>
      </p:sp>
      <p:pic>
        <p:nvPicPr>
          <p:cNvPr id="269" name="Google Shape;269;g597e40304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925" y="1861852"/>
            <a:ext cx="9692699" cy="350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97e403044_0_17"/>
          <p:cNvSpPr txBox="1"/>
          <p:nvPr>
            <p:ph type="ctrTitle"/>
          </p:nvPr>
        </p:nvSpPr>
        <p:spPr>
          <a:xfrm>
            <a:off x="1919536" y="1"/>
            <a:ext cx="85323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Parte 8</a:t>
            </a:r>
            <a:endParaRPr/>
          </a:p>
        </p:txBody>
      </p:sp>
      <p:sp>
        <p:nvSpPr>
          <p:cNvPr id="275" name="Google Shape;275;g597e403044_0_17"/>
          <p:cNvSpPr txBox="1"/>
          <p:nvPr/>
        </p:nvSpPr>
        <p:spPr>
          <a:xfrm>
            <a:off x="1947918" y="1052737"/>
            <a:ext cx="9692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 n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arquivo app.js</a:t>
            </a:r>
            <a:endParaRPr/>
          </a:p>
        </p:txBody>
      </p:sp>
      <p:pic>
        <p:nvPicPr>
          <p:cNvPr id="276" name="Google Shape;276;g597e40304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525" y="1839400"/>
            <a:ext cx="9859874" cy="33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2135560" y="69269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Mean significa:</a:t>
            </a:r>
            <a:endParaRPr/>
          </a:p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2279576" y="2348880"/>
            <a:ext cx="80648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lang="pt-BR" sz="2720">
                <a:solidFill>
                  <a:schemeClr val="dk1"/>
                </a:solidFill>
              </a:rPr>
              <a:t>M</a:t>
            </a:r>
            <a:r>
              <a:rPr lang="pt-BR" sz="2720">
                <a:solidFill>
                  <a:schemeClr val="dk1"/>
                </a:solidFill>
              </a:rPr>
              <a:t>ongo = Banco de Dados NoSQL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lang="pt-BR" sz="2720">
                <a:solidFill>
                  <a:schemeClr val="dk1"/>
                </a:solidFill>
              </a:rPr>
              <a:t>E</a:t>
            </a:r>
            <a:r>
              <a:rPr lang="pt-BR" sz="2720">
                <a:solidFill>
                  <a:schemeClr val="dk1"/>
                </a:solidFill>
              </a:rPr>
              <a:t>xpress = Framework de NodeJS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lang="pt-BR" sz="2720">
                <a:solidFill>
                  <a:schemeClr val="dk1"/>
                </a:solidFill>
              </a:rPr>
              <a:t>A</a:t>
            </a:r>
            <a:r>
              <a:rPr lang="pt-BR" sz="2720">
                <a:solidFill>
                  <a:schemeClr val="dk1"/>
                </a:solidFill>
              </a:rPr>
              <a:t>ngular = Framework de Javascript para frontend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lang="pt-BR" sz="2720">
                <a:solidFill>
                  <a:schemeClr val="dk1"/>
                </a:solidFill>
              </a:rPr>
              <a:t>N</a:t>
            </a:r>
            <a:r>
              <a:rPr lang="pt-BR" sz="2720">
                <a:solidFill>
                  <a:schemeClr val="dk1"/>
                </a:solidFill>
              </a:rPr>
              <a:t>ode.JS = Servidor Backend em JavaScript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673" y="2996953"/>
            <a:ext cx="5165677" cy="5165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ctrTitle"/>
          </p:nvPr>
        </p:nvSpPr>
        <p:spPr>
          <a:xfrm>
            <a:off x="2135560" y="692697"/>
            <a:ext cx="853244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Agora....</a:t>
            </a:r>
            <a:endParaRPr/>
          </a:p>
        </p:txBody>
      </p:sp>
      <p:sp>
        <p:nvSpPr>
          <p:cNvPr id="282" name="Google Shape;282;p29"/>
          <p:cNvSpPr txBox="1"/>
          <p:nvPr>
            <p:ph idx="1" type="subTitle"/>
          </p:nvPr>
        </p:nvSpPr>
        <p:spPr>
          <a:xfrm>
            <a:off x="1847528" y="2348880"/>
            <a:ext cx="864096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Rode o backend utilizando a síntaxe “npm start” no terminal e pronto, seu servidor back-end está pronto, teste com simulador de requisições se quiser.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Agora é hora do front-end.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019" y="1"/>
            <a:ext cx="4671963" cy="46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0"/>
          <p:cNvSpPr txBox="1"/>
          <p:nvPr>
            <p:ph type="ctrTitle"/>
          </p:nvPr>
        </p:nvSpPr>
        <p:spPr>
          <a:xfrm>
            <a:off x="1523999" y="3610373"/>
            <a:ext cx="9144000" cy="230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pt-BR" sz="6600"/>
              <a:t>Angular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Angular é uma plataforma e framework OpenSource desenvolvida pela Google para a criação de aplicativos web do lado usando HTML, CSS e TypeScript com foco no desenvolvimento de </a:t>
            </a:r>
            <a:r>
              <a:rPr i="1" lang="pt-BR"/>
              <a:t>Single-Page Applications(SPA)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Single-Page Applications</a:t>
            </a:r>
            <a:endParaRPr/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 aplicação estará quase toda no cliente, sendo que assim que o usuário acesso o site a aplicação e seus templates são armazenados no lado cliente.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Blocos Principais</a:t>
            </a:r>
            <a:endParaRPr/>
          </a:p>
        </p:txBody>
      </p:sp>
      <p:pic>
        <p:nvPicPr>
          <p:cNvPr id="307" name="Google Shape;30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846138"/>
            <a:ext cx="8229600" cy="481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Angular CLI</a:t>
            </a:r>
            <a:endParaRPr/>
          </a:p>
        </p:txBody>
      </p:sp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 Angular CLI é uma ferramenta de interface de linha de comando usada para inicializar, desenvolver, estruturar e manter aplicativos Angular.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ctrTitle"/>
          </p:nvPr>
        </p:nvSpPr>
        <p:spPr>
          <a:xfrm>
            <a:off x="2135560" y="692697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Instalar o Angular CLI(Ambos SO)</a:t>
            </a:r>
            <a:endParaRPr/>
          </a:p>
        </p:txBody>
      </p:sp>
      <p:sp>
        <p:nvSpPr>
          <p:cNvPr id="319" name="Google Shape;319;p35"/>
          <p:cNvSpPr txBox="1"/>
          <p:nvPr>
            <p:ph idx="1" type="subTitle"/>
          </p:nvPr>
        </p:nvSpPr>
        <p:spPr>
          <a:xfrm>
            <a:off x="2279576" y="2348880"/>
            <a:ext cx="80648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Apenas digite no terminal: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pt-BR" sz="2400"/>
              <a:t>npm install -g @angular/cli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Criar um Angular Workspace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 Um espaço de trabalho contém os arquivos para um ou mais projetos. Um projeto é o conjunto de arquivos que compõe um aplicativo, uma biblioteca ou testes de ponta a ponta (e2e).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Comando: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ng new front-end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b6e965b06_0_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Angular CLI, comandos mais usados</a:t>
            </a:r>
            <a:endParaRPr/>
          </a:p>
        </p:txBody>
      </p:sp>
      <p:sp>
        <p:nvSpPr>
          <p:cNvPr id="332" name="Google Shape;332;g5b6e965b06_0_1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ng new “nome da </a:t>
            </a:r>
            <a:r>
              <a:rPr lang="pt-BR"/>
              <a:t>aplicação”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ng generate component “nome do component”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ng generate service “nome do serviço”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ng test (Executa testes automatizados)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ng serve (Inicia um servidor e abre a aplicação)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1981200" y="35845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Componentes</a:t>
            </a:r>
            <a:endParaRPr/>
          </a:p>
        </p:txBody>
      </p:sp>
      <p:pic>
        <p:nvPicPr>
          <p:cNvPr id="338" name="Google Shape;338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764704"/>
            <a:ext cx="8229600" cy="587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ctrTitle"/>
          </p:nvPr>
        </p:nvSpPr>
        <p:spPr>
          <a:xfrm>
            <a:off x="2135560" y="69269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Como começar a utilizar o Mean?</a:t>
            </a:r>
            <a:endParaRPr/>
          </a:p>
        </p:txBody>
      </p:sp>
      <p:sp>
        <p:nvSpPr>
          <p:cNvPr id="109" name="Google Shape;109;p4"/>
          <p:cNvSpPr txBox="1"/>
          <p:nvPr>
            <p:ph idx="1" type="subTitle"/>
          </p:nvPr>
        </p:nvSpPr>
        <p:spPr>
          <a:xfrm>
            <a:off x="2279576" y="2348880"/>
            <a:ext cx="80648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>
                <a:solidFill>
                  <a:schemeClr val="dk1"/>
                </a:solidFill>
              </a:rPr>
              <a:t>1 – Baixe e instale o Mongo.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>
                <a:solidFill>
                  <a:schemeClr val="dk1"/>
                </a:solidFill>
              </a:rPr>
              <a:t>2 – Baixe e instale o Node.JS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>
                <a:solidFill>
                  <a:schemeClr val="dk1"/>
                </a:solidFill>
              </a:rPr>
              <a:t>3 – Pelo Node Package Manager(npm) instale o Angular CLI.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>
                <a:solidFill>
                  <a:schemeClr val="dk1"/>
                </a:solidFill>
              </a:rPr>
              <a:t>4 – Ao começar um projeto de Back-End(Node.JS) use o npm para baixar o framework express.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1981200" y="35845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Componentes</a:t>
            </a:r>
            <a:endParaRPr/>
          </a:p>
        </p:txBody>
      </p:sp>
      <p:pic>
        <p:nvPicPr>
          <p:cNvPr id="344" name="Google Shape;344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444" y="764705"/>
            <a:ext cx="6923112" cy="590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350" name="Google Shape;350;p3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Encapsula: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Template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Metadata: processamento das classes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Data Binding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Comportamento da View</a:t>
            </a:r>
            <a:endParaRPr/>
          </a:p>
        </p:txBody>
      </p:sp>
      <p:pic>
        <p:nvPicPr>
          <p:cNvPr id="351" name="Google Shape;3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569" y="5312347"/>
            <a:ext cx="6504461" cy="64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Diretivas</a:t>
            </a:r>
            <a:endParaRPr/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Responsável por modificar os elementos DOM e o seu comportamento</a:t>
            </a:r>
            <a:endParaRPr/>
          </a:p>
        </p:txBody>
      </p:sp>
      <p:pic>
        <p:nvPicPr>
          <p:cNvPr id="358" name="Google Shape;35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536" y="3212976"/>
            <a:ext cx="8734929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Serviço(Service)</a:t>
            </a:r>
            <a:endParaRPr/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Um serviço é tipicamente uma classe com um propósito estreito e bem definido.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Para dados ou lógica que não estão associados a uma View específica e que você deseja compartilhar entre componentes, crie uma classe de serviço.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Injeção de Dependência</a:t>
            </a:r>
            <a:endParaRPr/>
          </a:p>
        </p:txBody>
      </p:sp>
      <p:sp>
        <p:nvSpPr>
          <p:cNvPr id="370" name="Google Shape;370;p4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Componentes consomem serviços, ou seja, você pode injetar um serviço em um componente, dando acesso ao componente para essa classe de serviço.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Two way data binding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O dados fluem nas duas direções: do html para o componente.ts e vice e versa.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Router</a:t>
            </a:r>
            <a:endParaRPr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 Angular Router NgModule fornece um serviço que permite definir um caminho de navegação entre os diferentes estados do aplicativo e exibir hierarquias no seu aplicativo.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b6e965b06_0_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Iniciando o projeto front-end</a:t>
            </a:r>
            <a:endParaRPr/>
          </a:p>
        </p:txBody>
      </p:sp>
      <p:sp>
        <p:nvSpPr>
          <p:cNvPr id="388" name="Google Shape;388;g5b6e965b06_0_21"/>
          <p:cNvSpPr txBox="1"/>
          <p:nvPr>
            <p:ph idx="1" type="body"/>
          </p:nvPr>
        </p:nvSpPr>
        <p:spPr>
          <a:xfrm>
            <a:off x="609600" y="1600200"/>
            <a:ext cx="10972800" cy="4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Clone ou baixe o projeto disponivel em: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https://github.com/gillallifam/DES_WEB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Abra o cmd e acesse a pasta front-end dentro da pasta do projeto.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Execute o comando npm install para installar todas as dependências.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Após isso abra a pasta front-end no editor (recomendamos o VsCode).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b6e965b06_0_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component</a:t>
            </a:r>
            <a:endParaRPr/>
          </a:p>
        </p:txBody>
      </p:sp>
      <p:sp>
        <p:nvSpPr>
          <p:cNvPr id="395" name="Google Shape;395;g5b6e965b06_0_7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Execute o comando ng generate component “cadusuario”. O comando pode ser abreviado para “ng g c ‘nome do component’”.</a:t>
            </a:r>
            <a:endParaRPr/>
          </a:p>
        </p:txBody>
      </p:sp>
      <p:sp>
        <p:nvSpPr>
          <p:cNvPr id="396" name="Google Shape;396;g5b6e965b06_0_7"/>
          <p:cNvSpPr txBox="1"/>
          <p:nvPr>
            <p:ph idx="1" type="body"/>
          </p:nvPr>
        </p:nvSpPr>
        <p:spPr>
          <a:xfrm>
            <a:off x="801750" y="3654651"/>
            <a:ext cx="10972800" cy="7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Abra o arquivo app/cadusuario/cadusuario.component.ts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b6e965b06_0_14"/>
          <p:cNvSpPr txBox="1"/>
          <p:nvPr>
            <p:ph idx="1" type="body"/>
          </p:nvPr>
        </p:nvSpPr>
        <p:spPr>
          <a:xfrm>
            <a:off x="461050" y="237351"/>
            <a:ext cx="10972800" cy="7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A</a:t>
            </a:r>
            <a:r>
              <a:rPr lang="pt-BR" sz="4400"/>
              <a:t>pague o conteúdo e copie o código abaixo.</a:t>
            </a:r>
            <a:endParaRPr sz="4400"/>
          </a:p>
        </p:txBody>
      </p:sp>
      <p:pic>
        <p:nvPicPr>
          <p:cNvPr id="403" name="Google Shape;403;g5b6e965b0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13" y="1159926"/>
            <a:ext cx="9683864" cy="55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ctrTitle"/>
          </p:nvPr>
        </p:nvSpPr>
        <p:spPr>
          <a:xfrm>
            <a:off x="2135560" y="692697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Baixar e instalar o Mongo(Ubuntu)</a:t>
            </a:r>
            <a:endParaRPr/>
          </a:p>
        </p:txBody>
      </p:sp>
      <p:sp>
        <p:nvSpPr>
          <p:cNvPr id="115" name="Google Shape;115;p5"/>
          <p:cNvSpPr txBox="1"/>
          <p:nvPr>
            <p:ph idx="1" type="subTitle"/>
          </p:nvPr>
        </p:nvSpPr>
        <p:spPr>
          <a:xfrm>
            <a:off x="2279576" y="2348880"/>
            <a:ext cx="80648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>
                <a:solidFill>
                  <a:schemeClr val="dk1"/>
                </a:solidFill>
              </a:rPr>
              <a:t>Digite esse comando no terminal do Ubuntu: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888888"/>
              </a:buClr>
              <a:buSzPts val="2220"/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888888"/>
              </a:buClr>
              <a:buSzPts val="2220"/>
              <a:buNone/>
            </a:pPr>
            <a:r>
              <a:rPr lang="pt-BR" sz="2220"/>
              <a:t>sudo apt-get install -y mongodb-org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888888"/>
              </a:buClr>
              <a:buSzPts val="2220"/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>
                <a:solidFill>
                  <a:schemeClr val="dk1"/>
                </a:solidFill>
              </a:rPr>
              <a:t>Depois apenas digite “mongo” para abrir o banco de dados.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b6e965b06_0_30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Faça o mesmo</a:t>
            </a:r>
            <a:r>
              <a:rPr lang="pt-BR" sz="4400"/>
              <a:t> no arquivo cadusuario.component.html.</a:t>
            </a:r>
            <a:endParaRPr sz="4400"/>
          </a:p>
        </p:txBody>
      </p:sp>
      <p:pic>
        <p:nvPicPr>
          <p:cNvPr id="410" name="Google Shape;410;g5b6e965b06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38" y="2552701"/>
            <a:ext cx="92297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b6e965b06_0_38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Crie uma rota de acesso para o </a:t>
            </a:r>
            <a:r>
              <a:rPr lang="pt-BR" sz="4400"/>
              <a:t>componente</a:t>
            </a:r>
            <a:r>
              <a:rPr lang="pt-BR" sz="4400"/>
              <a:t> no arquivo app-routing.module.ts</a:t>
            </a:r>
            <a:endParaRPr sz="4400"/>
          </a:p>
        </p:txBody>
      </p:sp>
      <p:pic>
        <p:nvPicPr>
          <p:cNvPr id="417" name="Google Shape;417;g5b6e965b0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2731574"/>
            <a:ext cx="65055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5b6e965b06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375" y="3957449"/>
            <a:ext cx="52292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5b6e965b06_0_38"/>
          <p:cNvSpPr txBox="1"/>
          <p:nvPr>
            <p:ph idx="1" type="body"/>
          </p:nvPr>
        </p:nvSpPr>
        <p:spPr>
          <a:xfrm>
            <a:off x="609600" y="1858113"/>
            <a:ext cx="10972800" cy="7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Importe o component.</a:t>
            </a:r>
            <a:endParaRPr/>
          </a:p>
        </p:txBody>
      </p:sp>
      <p:sp>
        <p:nvSpPr>
          <p:cNvPr id="420" name="Google Shape;420;g5b6e965b06_0_38"/>
          <p:cNvSpPr txBox="1"/>
          <p:nvPr>
            <p:ph idx="1" type="body"/>
          </p:nvPr>
        </p:nvSpPr>
        <p:spPr>
          <a:xfrm>
            <a:off x="609600" y="3227551"/>
            <a:ext cx="10972800" cy="7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Adicione a lista de Rotas.</a:t>
            </a:r>
            <a:endParaRPr/>
          </a:p>
        </p:txBody>
      </p:sp>
      <p:sp>
        <p:nvSpPr>
          <p:cNvPr id="421" name="Google Shape;421;g5b6e965b06_0_38"/>
          <p:cNvSpPr txBox="1"/>
          <p:nvPr>
            <p:ph idx="1" type="body"/>
          </p:nvPr>
        </p:nvSpPr>
        <p:spPr>
          <a:xfrm>
            <a:off x="609613" y="4521851"/>
            <a:ext cx="10972800" cy="7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Feito isso, execute no terminal “ng start” no servidor back-end e front-end.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Abra o endereço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http://localhost:4200</a:t>
            </a:r>
            <a:r>
              <a:rPr lang="pt-BR"/>
              <a:t> no browser.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b6e965b06_0_49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Crie uma rota de acesso para o componente no arquivo app-routing.module.ts</a:t>
            </a:r>
            <a:endParaRPr sz="4400"/>
          </a:p>
        </p:txBody>
      </p:sp>
      <p:pic>
        <p:nvPicPr>
          <p:cNvPr id="428" name="Google Shape;428;g5b6e965b0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2731574"/>
            <a:ext cx="65055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5b6e965b06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838" y="4100999"/>
            <a:ext cx="52292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5b6e965b06_0_49"/>
          <p:cNvSpPr txBox="1"/>
          <p:nvPr>
            <p:ph idx="1" type="body"/>
          </p:nvPr>
        </p:nvSpPr>
        <p:spPr>
          <a:xfrm>
            <a:off x="609600" y="1858113"/>
            <a:ext cx="10972800" cy="7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Importe o component.</a:t>
            </a:r>
            <a:endParaRPr/>
          </a:p>
        </p:txBody>
      </p:sp>
      <p:sp>
        <p:nvSpPr>
          <p:cNvPr id="431" name="Google Shape;431;g5b6e965b06_0_49"/>
          <p:cNvSpPr txBox="1"/>
          <p:nvPr>
            <p:ph idx="1" type="body"/>
          </p:nvPr>
        </p:nvSpPr>
        <p:spPr>
          <a:xfrm>
            <a:off x="609600" y="3227551"/>
            <a:ext cx="10972800" cy="7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Adicione a lista de Rotas.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b6e965b06_0_61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Abra o endereço</a:t>
            </a:r>
            <a:endParaRPr sz="4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>
                <a:uFill>
                  <a:noFill/>
                </a:uFill>
                <a:hlinkClick r:id="rId3"/>
              </a:rPr>
              <a:t>http://localhost:4200/cadusuario</a:t>
            </a:r>
            <a:endParaRPr sz="4400"/>
          </a:p>
        </p:txBody>
      </p:sp>
      <p:sp>
        <p:nvSpPr>
          <p:cNvPr id="438" name="Google Shape;438;g5b6e965b06_0_61"/>
          <p:cNvSpPr txBox="1"/>
          <p:nvPr>
            <p:ph idx="1" type="body"/>
          </p:nvPr>
        </p:nvSpPr>
        <p:spPr>
          <a:xfrm>
            <a:off x="609600" y="3321363"/>
            <a:ext cx="10972800" cy="7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O browser </a:t>
            </a:r>
            <a:r>
              <a:rPr lang="pt-BR"/>
              <a:t>abrirá</a:t>
            </a:r>
            <a:r>
              <a:rPr lang="pt-BR"/>
              <a:t> o componente </a:t>
            </a:r>
            <a:r>
              <a:rPr lang="pt-BR"/>
              <a:t>recém</a:t>
            </a:r>
            <a:r>
              <a:rPr lang="pt-BR"/>
              <a:t> criado</a:t>
            </a:r>
            <a:r>
              <a:rPr lang="pt-BR"/>
              <a:t>.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Faça um cadastro.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b6e965b06_0_71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Código</a:t>
            </a:r>
            <a:r>
              <a:rPr lang="pt-BR" sz="4400"/>
              <a:t> front-end completo</a:t>
            </a:r>
            <a:endParaRPr sz="4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cadastrar.component.ts</a:t>
            </a:r>
            <a:endParaRPr sz="4400"/>
          </a:p>
        </p:txBody>
      </p:sp>
      <p:pic>
        <p:nvPicPr>
          <p:cNvPr id="445" name="Google Shape;445;g5b6e965b06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50" y="1866949"/>
            <a:ext cx="46958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5b6e965b06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475" y="1866949"/>
            <a:ext cx="49053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b6e965b06_0_81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Código front-end completo</a:t>
            </a:r>
            <a:endParaRPr sz="4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cadastrar.component.html</a:t>
            </a:r>
            <a:endParaRPr sz="4400"/>
          </a:p>
        </p:txBody>
      </p:sp>
      <p:pic>
        <p:nvPicPr>
          <p:cNvPr id="453" name="Google Shape;453;g5b6e965b06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3049374"/>
            <a:ext cx="92011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b6e965b06_0_89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Código front-end completo</a:t>
            </a:r>
            <a:endParaRPr sz="4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listar.component.ts</a:t>
            </a:r>
            <a:endParaRPr sz="4400"/>
          </a:p>
        </p:txBody>
      </p:sp>
      <p:pic>
        <p:nvPicPr>
          <p:cNvPr id="460" name="Google Shape;460;g5b6e965b06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50" y="1837374"/>
            <a:ext cx="4772025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5b6e965b06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8675" y="1694524"/>
            <a:ext cx="3795172" cy="48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b6e965b06_0_98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Código front-end completo</a:t>
            </a:r>
            <a:endParaRPr sz="4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listar.component.html</a:t>
            </a:r>
            <a:endParaRPr sz="4400"/>
          </a:p>
        </p:txBody>
      </p:sp>
      <p:pic>
        <p:nvPicPr>
          <p:cNvPr id="468" name="Google Shape;468;g5b6e965b06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1940849"/>
            <a:ext cx="96678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b6e965b06_0_106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Código front-end completo</a:t>
            </a:r>
            <a:endParaRPr sz="4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atualizar.component.ts</a:t>
            </a:r>
            <a:endParaRPr sz="4400"/>
          </a:p>
        </p:txBody>
      </p:sp>
      <p:pic>
        <p:nvPicPr>
          <p:cNvPr id="475" name="Google Shape;475;g5b6e965b06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6949"/>
            <a:ext cx="55721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5b6e965b06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125" y="1866949"/>
            <a:ext cx="503872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b6e965b06_0_117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Código front-end completo</a:t>
            </a:r>
            <a:endParaRPr sz="4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atualizar.component.html</a:t>
            </a:r>
            <a:endParaRPr sz="4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483" name="Google Shape;483;g5b6e965b06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2990249"/>
            <a:ext cx="9258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ctrTitle"/>
          </p:nvPr>
        </p:nvSpPr>
        <p:spPr>
          <a:xfrm>
            <a:off x="2135560" y="476673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/>
              <a:t>Baixar e instalar o Mongo(Windows)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473" y="1916833"/>
            <a:ext cx="911542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1847528" y="3112211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Entre no link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8730705" y="3112212"/>
            <a:ext cx="17281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Clique em Get MongoDB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5892092" y="3633944"/>
            <a:ext cx="17281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Clique em Server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1529467" y="6313691"/>
            <a:ext cx="4227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– Escolha a versão e clique em download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6993421" y="6316487"/>
            <a:ext cx="3465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Depois só executar e instalar.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b6e965b06_0_125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Código front-end completo</a:t>
            </a:r>
            <a:endParaRPr sz="4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http.service.ts</a:t>
            </a:r>
            <a:endParaRPr sz="4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490" name="Google Shape;490;g5b6e965b06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450" y="2295574"/>
            <a:ext cx="60960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b6e965b06_0_134"/>
          <p:cNvSpPr txBox="1"/>
          <p:nvPr>
            <p:ph idx="1" type="body"/>
          </p:nvPr>
        </p:nvSpPr>
        <p:spPr>
          <a:xfrm>
            <a:off x="461050" y="23734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Código front-end completo</a:t>
            </a:r>
            <a:endParaRPr sz="4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http.service.ts</a:t>
            </a:r>
            <a:endParaRPr sz="4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497" name="Google Shape;497;g5b6e965b06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6949"/>
            <a:ext cx="487680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5b6e965b06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0" y="1866949"/>
            <a:ext cx="6082875" cy="48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b6e965b06_0_142"/>
          <p:cNvSpPr txBox="1"/>
          <p:nvPr>
            <p:ph idx="1" type="body"/>
          </p:nvPr>
        </p:nvSpPr>
        <p:spPr>
          <a:xfrm>
            <a:off x="609600" y="269039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Obrigado!</a:t>
            </a:r>
            <a:endParaRPr sz="4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b6e965b06_0_149"/>
          <p:cNvSpPr txBox="1"/>
          <p:nvPr>
            <p:ph idx="1" type="body"/>
          </p:nvPr>
        </p:nvSpPr>
        <p:spPr>
          <a:xfrm>
            <a:off x="609600" y="2690399"/>
            <a:ext cx="109728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4400"/>
              <a:t>Alguma pergunta?</a:t>
            </a:r>
            <a:endParaRPr sz="4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Referencias Bibliográficas</a:t>
            </a:r>
            <a:endParaRPr/>
          </a:p>
        </p:txBody>
      </p:sp>
      <p:sp>
        <p:nvSpPr>
          <p:cNvPr id="516" name="Google Shape;516;p4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Documentação do Angular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https://angular.io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Curso de Angular Loiane Groner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https://www.youtube.com/channel/UCqQn92noBhY9VKQy4xCHPsg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pt-BR"/>
              <a:t>Projeto: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https://github.com/gill</a:t>
            </a:r>
            <a:r>
              <a:rPr lang="pt-BR" u="sng">
                <a:solidFill>
                  <a:schemeClr val="hlink"/>
                </a:solidFill>
                <a:hlinkClick r:id="rId6"/>
              </a:rPr>
              <a:t>a</a:t>
            </a:r>
            <a:r>
              <a:rPr lang="pt-BR" u="sng">
                <a:solidFill>
                  <a:schemeClr val="hlink"/>
                </a:solidFill>
                <a:hlinkClick r:id="rId7"/>
              </a:rPr>
              <a:t>llifam/DES_WEB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ctrTitle"/>
          </p:nvPr>
        </p:nvSpPr>
        <p:spPr>
          <a:xfrm>
            <a:off x="2135560" y="692697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Baixar e instalar o Node.JS(Ubuntu)</a:t>
            </a:r>
            <a:endParaRPr/>
          </a:p>
        </p:txBody>
      </p:sp>
      <p:sp>
        <p:nvSpPr>
          <p:cNvPr id="132" name="Google Shape;132;p7"/>
          <p:cNvSpPr txBox="1"/>
          <p:nvPr>
            <p:ph idx="1" type="subTitle"/>
          </p:nvPr>
        </p:nvSpPr>
        <p:spPr>
          <a:xfrm>
            <a:off x="2279576" y="2348880"/>
            <a:ext cx="80648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>
                <a:solidFill>
                  <a:schemeClr val="dk1"/>
                </a:solidFill>
              </a:rPr>
              <a:t>Digite os seguintes comandos no terminal do Ubuntu: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</a:pPr>
            <a:r>
              <a:rPr lang="pt-BR" sz="1500"/>
              <a:t>sudo apt install npm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</a:pPr>
            <a:r>
              <a:rPr lang="pt-BR" sz="1500"/>
              <a:t>sudo apt install nodejs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>
                <a:solidFill>
                  <a:schemeClr val="dk1"/>
                </a:solidFill>
              </a:rPr>
              <a:t>Depois apenas digite “node –version” para confirmar se está instalado.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ctrTitle"/>
          </p:nvPr>
        </p:nvSpPr>
        <p:spPr>
          <a:xfrm>
            <a:off x="2135560" y="332657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Baixar e instalar o Node.JS(Windows)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616" y="2009152"/>
            <a:ext cx="6840760" cy="416310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6744072" y="2204865"/>
            <a:ext cx="2736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no site com o arquivo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2999656" y="3759193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Selecione o WIndows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5807968" y="5085184"/>
            <a:ext cx="2880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Selecione a arquitetura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ctrTitle"/>
          </p:nvPr>
        </p:nvSpPr>
        <p:spPr>
          <a:xfrm>
            <a:off x="2063552" y="2708921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/>
              <a:t>Se estiver usando Windows, garanta que a pasta que contenha o Node e o NPM estejam no path, da mesma forma o MongoDB.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2018-12-08T18:12:37Z</dcterms:created>
  <dc:creator>ruyneto</dc:creator>
</cp:coreProperties>
</file>