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7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maeel Zahra" initials="AZ" lastIdx="1" clrIdx="0">
    <p:extLst>
      <p:ext uri="{19B8F6BF-5375-455C-9EA6-DF929625EA0E}">
        <p15:presenceInfo xmlns:p15="http://schemas.microsoft.com/office/powerpoint/2012/main" userId="S::zahra.alismaee@arkstate.onmicrosoft.com::2c74689f-7caf-4185-83da-03db02a10c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46"/>
    <p:restoredTop sz="92113"/>
  </p:normalViewPr>
  <p:slideViewPr>
    <p:cSldViewPr snapToGrid="0" snapToObjects="1">
      <p:cViewPr varScale="1">
        <p:scale>
          <a:sx n="75" d="100"/>
          <a:sy n="75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7709-435C-3E4E-89D0-6756C6C70C9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EA7F-8A14-A14E-AF1C-023ADE30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nilsmagnus.github.io</a:t>
            </a:r>
            <a:r>
              <a:rPr lang="en-US" dirty="0"/>
              <a:t>/post/android-annotations-</a:t>
            </a:r>
            <a:r>
              <a:rPr lang="en-US" dirty="0" err="1"/>
              <a:t>kotlin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EA7F-8A14-A14E-AF1C-023ADE30F6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78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4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2BE2-0308-8249-B79A-D66FB4BB76AD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115315-73DE-9D4B-AC2F-EA368E1B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kotlin-andrio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enonstack.com/blog/kotlin-andrio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enonstack.com/blog/kotlin-andrio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kotlin-andrio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kotlin/coroutin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otrminkowski.com/2020/06/23/kotlin-coroutines-vs-java-thre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kotlin/coroutines" TargetMode="External"/><Relationship Id="rId2" Type="http://schemas.openxmlformats.org/officeDocument/2006/relationships/hyperlink" Target="https://www.xenonstack.com/blog/kotlin-andrio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otrminkowski.com/2020/06/23/kotlin-coroutines-vs-java-threads/" TargetMode="External"/><Relationship Id="rId4" Type="http://schemas.openxmlformats.org/officeDocument/2006/relationships/hyperlink" Target="https://en.wikipedia.org/wiki/Corout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kotlin-andrio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F33-4119-FD43-8034-225F6B14E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JAVA </a:t>
            </a:r>
            <a:r>
              <a:rPr lang="en-US" sz="4000" dirty="0"/>
              <a:t>vs</a:t>
            </a:r>
            <a:r>
              <a:rPr lang="en-US" dirty="0"/>
              <a:t> KOTLIN</a:t>
            </a:r>
          </a:p>
        </p:txBody>
      </p:sp>
    </p:spTree>
    <p:extLst>
      <p:ext uri="{BB962C8B-B14F-4D97-AF65-F5344CB8AC3E}">
        <p14:creationId xmlns:p14="http://schemas.microsoft.com/office/powerpoint/2010/main" val="5140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B7D5-5F75-A74B-B916-F7A747B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5971-9D5F-7F45-9DF9-F604C7CF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is a functional programming language. </a:t>
            </a:r>
          </a:p>
          <a:p>
            <a:r>
              <a:rPr lang="en-US" dirty="0"/>
              <a:t>Kotlin consists of many useful methods </a:t>
            </a:r>
          </a:p>
          <a:p>
            <a:r>
              <a:rPr lang="en-US" dirty="0"/>
              <a:t>Kotlin much handier when it comes to collections 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3B9B8-8818-704A-821F-CD17DADC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3688907" cy="24623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7B5D9-E1A6-1A4D-AC08-31030F70F49F}"/>
              </a:ext>
            </a:extLst>
          </p:cNvPr>
          <p:cNvSpPr/>
          <p:nvPr/>
        </p:nvSpPr>
        <p:spPr>
          <a:xfrm>
            <a:off x="677334" y="6051261"/>
            <a:ext cx="3655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Another example:</a:t>
            </a:r>
          </a:p>
          <a:p>
            <a:r>
              <a:rPr lang="en-US" dirty="0"/>
              <a:t>fun </a:t>
            </a:r>
            <a:r>
              <a:rPr lang="en-US" dirty="0" err="1"/>
              <a:t>alphaNum</a:t>
            </a:r>
            <a:r>
              <a:rPr lang="en-US" dirty="0"/>
              <a:t> (</a:t>
            </a:r>
            <a:r>
              <a:rPr lang="en-US" dirty="0" err="1"/>
              <a:t>func</a:t>
            </a:r>
            <a:r>
              <a:rPr lang="en-US" dirty="0"/>
              <a:t>: () -&gt; Unit) {}</a:t>
            </a:r>
          </a:p>
        </p:txBody>
      </p:sp>
    </p:spTree>
    <p:extLst>
      <p:ext uri="{BB962C8B-B14F-4D97-AF65-F5344CB8AC3E}">
        <p14:creationId xmlns:p14="http://schemas.microsoft.com/office/powerpoint/2010/main" val="299983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AB897-B34A-A241-9E15-EF390B717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51" y="1131994"/>
            <a:ext cx="9416175" cy="4590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3CDC23-3901-CF45-90F2-C7C7734EACB5}"/>
              </a:ext>
            </a:extLst>
          </p:cNvPr>
          <p:cNvSpPr/>
          <p:nvPr/>
        </p:nvSpPr>
        <p:spPr>
          <a:xfrm>
            <a:off x="-295412" y="5865494"/>
            <a:ext cx="588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https://www.xenonstack.com/blog/kotlin-andriod/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55723-465E-2445-90E8-0C9EDA11D536}"/>
              </a:ext>
            </a:extLst>
          </p:cNvPr>
          <p:cNvSpPr txBox="1"/>
          <p:nvPr/>
        </p:nvSpPr>
        <p:spPr>
          <a:xfrm>
            <a:off x="1550834" y="5546181"/>
            <a:ext cx="5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use “sum(2,2)’ in order to call it</a:t>
            </a:r>
          </a:p>
        </p:txBody>
      </p:sp>
    </p:spTree>
    <p:extLst>
      <p:ext uri="{BB962C8B-B14F-4D97-AF65-F5344CB8AC3E}">
        <p14:creationId xmlns:p14="http://schemas.microsoft.com/office/powerpoint/2010/main" val="178597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0236-D938-C64F-9462-6D3F2C1B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Data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762A-E83E-4744-92D9-F4F01BE1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classes lead to Auto-generation of boilerplate </a:t>
            </a:r>
          </a:p>
          <a:p>
            <a:pPr lvl="1"/>
            <a:r>
              <a:rPr lang="en-US" dirty="0"/>
              <a:t>Equals</a:t>
            </a:r>
          </a:p>
          <a:p>
            <a:pPr lvl="1"/>
            <a:r>
              <a:rPr lang="en-US" dirty="0" err="1"/>
              <a:t>hashCode</a:t>
            </a:r>
            <a:endParaRPr lang="en-US" dirty="0"/>
          </a:p>
          <a:p>
            <a:pPr lvl="1"/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/>
              <a:t>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219927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987C278-E9CE-3A4E-8DCE-E1B5780C1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13" y="437322"/>
            <a:ext cx="4440214" cy="625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C89B2F-BE95-AD46-BE3D-573E93813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/>
          <a:stretch/>
        </p:blipFill>
        <p:spPr>
          <a:xfrm>
            <a:off x="4766734" y="3176587"/>
            <a:ext cx="4782029" cy="1586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11743-E47B-2F4F-BC85-514BEAFADE1F}"/>
              </a:ext>
            </a:extLst>
          </p:cNvPr>
          <p:cNvSpPr/>
          <p:nvPr/>
        </p:nvSpPr>
        <p:spPr>
          <a:xfrm>
            <a:off x="6211055" y="6322166"/>
            <a:ext cx="588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https://www.xenonstack.com/blog/kotlin-andriod/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3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E7F1-70C6-2946-88B7-175EDD97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Extension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7EA5-2691-F84C-90DB-DCF4BC37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allows to extend the existing classes functionality’s without inheriting from them.</a:t>
            </a:r>
          </a:p>
          <a:p>
            <a:r>
              <a:rPr lang="en-US" dirty="0"/>
              <a:t>The following function adds a swap function to </a:t>
            </a:r>
            <a:r>
              <a:rPr lang="en-US" dirty="0" err="1"/>
              <a:t>MutableList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D6C-E821-D44E-9495-E660B4F2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3533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DA282-83D1-4945-80A1-A22EA9EB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0" y="5422900"/>
            <a:ext cx="4559300" cy="965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8E9431-2BD1-F44E-9D10-FCDA0C2393D5}"/>
              </a:ext>
            </a:extLst>
          </p:cNvPr>
          <p:cNvSpPr/>
          <p:nvPr/>
        </p:nvSpPr>
        <p:spPr>
          <a:xfrm>
            <a:off x="-563913" y="6488668"/>
            <a:ext cx="588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https://www.xenonstack.com/blog/kotlin-andriod/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1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6CBD-5CC4-7C48-AE9C-7C7B4FE4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Smart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7A30-1DCB-AD45-AA8A-857C3728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use explicit cast operation in Kotlin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97CF-BFD2-B641-A882-12DEA1A4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23075"/>
            <a:ext cx="6756400" cy="195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356CCF-72AF-AF46-9EA0-DEEC0E7D4438}"/>
              </a:ext>
            </a:extLst>
          </p:cNvPr>
          <p:cNvSpPr/>
          <p:nvPr/>
        </p:nvSpPr>
        <p:spPr>
          <a:xfrm>
            <a:off x="-464926" y="6488668"/>
            <a:ext cx="588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https://www.xenonstack.com/blog/kotlin-andriod/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1C4-7521-6840-966A-2029D630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Coroutines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CE21-6AD3-624E-BFA3-4A9BA69E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r>
              <a:rPr lang="en-US" dirty="0"/>
              <a:t>Operate more efficiently </a:t>
            </a:r>
          </a:p>
          <a:p>
            <a:pPr lvl="1"/>
            <a:r>
              <a:rPr lang="en-US" dirty="0"/>
              <a:t>Used to perform complicated tasks in the background </a:t>
            </a:r>
          </a:p>
          <a:p>
            <a:r>
              <a:rPr lang="en-US" dirty="0"/>
              <a:t>Coroutines </a:t>
            </a:r>
          </a:p>
          <a:p>
            <a:pPr lvl="1"/>
            <a:r>
              <a:rPr lang="en-US" dirty="0"/>
              <a:t>Simplify code that executes asynchronously </a:t>
            </a:r>
          </a:p>
          <a:p>
            <a:pPr lvl="1"/>
            <a:r>
              <a:rPr lang="en-US" dirty="0"/>
              <a:t>Helps to manage long-running tasks</a:t>
            </a:r>
          </a:p>
          <a:p>
            <a:r>
              <a:rPr lang="en-US" dirty="0"/>
              <a:t>Threads vs Coroutines</a:t>
            </a:r>
          </a:p>
          <a:p>
            <a:pPr lvl="1"/>
            <a:r>
              <a:rPr lang="en-US" dirty="0"/>
              <a:t>Coroutines similar to threads </a:t>
            </a:r>
          </a:p>
          <a:p>
            <a:pPr lvl="1"/>
            <a:r>
              <a:rPr lang="en-US" dirty="0"/>
              <a:t>Coroutines are multitasked</a:t>
            </a:r>
          </a:p>
          <a:p>
            <a:pPr lvl="1"/>
            <a:r>
              <a:rPr lang="en-US" dirty="0"/>
              <a:t>Threads preemptively multitasked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FF1D7-CEC6-264E-9204-FC2ADF7F65BC}"/>
              </a:ext>
            </a:extLst>
          </p:cNvPr>
          <p:cNvSpPr/>
          <p:nvPr/>
        </p:nvSpPr>
        <p:spPr>
          <a:xfrm>
            <a:off x="429876" y="6488668"/>
            <a:ext cx="394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en.wikipedia.org</a:t>
            </a:r>
            <a:r>
              <a:rPr lang="en-US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/wiki/Coroutine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2A642-892A-3149-A565-3036077189D0}"/>
              </a:ext>
            </a:extLst>
          </p:cNvPr>
          <p:cNvSpPr/>
          <p:nvPr/>
        </p:nvSpPr>
        <p:spPr>
          <a:xfrm>
            <a:off x="0" y="6287005"/>
            <a:ext cx="369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200" u="sng" dirty="0">
                <a:solidFill>
                  <a:srgbClr val="202124"/>
                </a:solidFill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https://developer.android.com/kotlin/coroutines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F310-3AAF-5F4D-9BBD-D057216A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Coroutines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57A4-25AF-BF48-89C2-543CF86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coroutines are presented as a lightweight alternative to Java Threads.</a:t>
            </a:r>
          </a:p>
          <a:p>
            <a:r>
              <a:rPr lang="en-US" dirty="0"/>
              <a:t>Coroutines uses thread pools in background</a:t>
            </a:r>
          </a:p>
          <a:p>
            <a:r>
              <a:rPr lang="en-US" dirty="0"/>
              <a:t>Coroutines are bound to any particular thread</a:t>
            </a:r>
          </a:p>
          <a:p>
            <a:r>
              <a:rPr lang="en-US" dirty="0"/>
              <a:t>Coroutines can start executing in one thread, suspend execution, and resume on a different thread.</a:t>
            </a:r>
          </a:p>
          <a:p>
            <a:r>
              <a:rPr lang="en-US" dirty="0"/>
              <a:t>Coroutines managed by the Kotlin runtime </a:t>
            </a:r>
          </a:p>
          <a:p>
            <a:r>
              <a:rPr lang="en-US" dirty="0"/>
              <a:t>When sleeping a thread, it is blocked for a particular period of time </a:t>
            </a:r>
          </a:p>
          <a:p>
            <a:r>
              <a:rPr lang="en-US" dirty="0"/>
              <a:t>In coroutines, developer may suspend execution.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41780-A82D-3943-A08A-4D083E26B942}"/>
              </a:ext>
            </a:extLst>
          </p:cNvPr>
          <p:cNvSpPr/>
          <p:nvPr/>
        </p:nvSpPr>
        <p:spPr>
          <a:xfrm>
            <a:off x="-530088" y="6488668"/>
            <a:ext cx="820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https://piotrminkowski.com/2020/06/23/kotlin-coroutines-vs-java-threads/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4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41B-EC90-7C4C-A6D8-3C293B04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D08E-0EB1-5041-8DDA-63199436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Works in different platforms (Windows, Mac, Linux, etc.)</a:t>
            </a:r>
          </a:p>
          <a:p>
            <a:pPr lvl="1"/>
            <a:r>
              <a:rPr lang="en-US" dirty="0"/>
              <a:t>Write once, run anywhere</a:t>
            </a:r>
          </a:p>
          <a:p>
            <a:r>
              <a:rPr lang="en-US" dirty="0"/>
              <a:t>It is an object-oriented language.</a:t>
            </a:r>
          </a:p>
          <a:p>
            <a:pPr lvl="1"/>
            <a:r>
              <a:rPr lang="en-US" dirty="0"/>
              <a:t>Prevents errors</a:t>
            </a:r>
          </a:p>
          <a:p>
            <a:pPr lvl="1"/>
            <a:r>
              <a:rPr lang="en-US" dirty="0"/>
              <a:t>Organized program</a:t>
            </a:r>
          </a:p>
          <a:p>
            <a:pPr lvl="1"/>
            <a:r>
              <a:rPr lang="en-US" dirty="0"/>
              <a:t>Simple </a:t>
            </a:r>
            <a:r>
              <a:rPr lang="en-US" dirty="0" err="1"/>
              <a:t>maintenanace</a:t>
            </a:r>
            <a:r>
              <a:rPr lang="en-US" dirty="0"/>
              <a:t> </a:t>
            </a:r>
          </a:p>
          <a:p>
            <a:r>
              <a:rPr lang="en-US" dirty="0"/>
              <a:t>Easy to learn and simple to use</a:t>
            </a:r>
          </a:p>
          <a:p>
            <a:r>
              <a:rPr lang="en-US" dirty="0"/>
              <a:t>Free, powerful and secure</a:t>
            </a:r>
          </a:p>
          <a:p>
            <a:r>
              <a:rPr lang="en-US" dirty="0"/>
              <a:t>Huge community support</a:t>
            </a:r>
          </a:p>
          <a:p>
            <a:r>
              <a:rPr lang="en-US" dirty="0"/>
              <a:t>Two kinds of exceptions</a:t>
            </a:r>
          </a:p>
          <a:p>
            <a:pPr lvl="1"/>
            <a:r>
              <a:rPr lang="en-US" dirty="0"/>
              <a:t>Checked exceptions</a:t>
            </a:r>
          </a:p>
          <a:p>
            <a:pPr lvl="1"/>
            <a:r>
              <a:rPr lang="en-US" dirty="0"/>
              <a:t>Unchecked exceptions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09967-4646-884F-B53E-1EB9E4DF5C0C}"/>
              </a:ext>
            </a:extLst>
          </p:cNvPr>
          <p:cNvSpPr/>
          <p:nvPr/>
        </p:nvSpPr>
        <p:spPr>
          <a:xfrm>
            <a:off x="496433" y="6488668"/>
            <a:ext cx="8958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www.altexsoft.com</a:t>
            </a:r>
            <a:r>
              <a:rPr lang="en-US" dirty="0"/>
              <a:t>/blog/engineering/pros-and-cons-of-java-programming/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1FB9F-5012-D141-BC9B-CC3E4D502071}"/>
              </a:ext>
            </a:extLst>
          </p:cNvPr>
          <p:cNvSpPr/>
          <p:nvPr/>
        </p:nvSpPr>
        <p:spPr>
          <a:xfrm>
            <a:off x="496433" y="6248400"/>
            <a:ext cx="534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https://www.w3schools.com/java/</a:t>
            </a:r>
            <a:r>
              <a:rPr lang="en-US" dirty="0" err="1"/>
              <a:t>java_intro.asp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9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467B-3A54-254D-9DED-7D991AC6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6D48-95AF-6C42-BBAF-AD1862B6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 little complicated </a:t>
            </a:r>
          </a:p>
          <a:p>
            <a:r>
              <a:rPr lang="en-US" dirty="0"/>
              <a:t>Poor performance</a:t>
            </a:r>
          </a:p>
          <a:p>
            <a:r>
              <a:rPr lang="en-US" dirty="0"/>
              <a:t>Android API design problems</a:t>
            </a:r>
          </a:p>
        </p:txBody>
      </p:sp>
    </p:spTree>
    <p:extLst>
      <p:ext uri="{BB962C8B-B14F-4D97-AF65-F5344CB8AC3E}">
        <p14:creationId xmlns:p14="http://schemas.microsoft.com/office/powerpoint/2010/main" val="197028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A240-FA59-9742-831F-526649E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024C-CFA7-D64B-A8E7-42FF03CD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</a:t>
            </a:r>
          </a:p>
          <a:p>
            <a:r>
              <a:rPr lang="en-US" dirty="0"/>
              <a:t>Created in 1995</a:t>
            </a:r>
          </a:p>
          <a:p>
            <a:r>
              <a:rPr lang="en-US" dirty="0"/>
              <a:t>Owned by </a:t>
            </a:r>
            <a:r>
              <a:rPr lang="en-US" dirty="0" err="1"/>
              <a:t>oracel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4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048-F9C9-514C-A34F-C7A1383E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B925-DE32-6647-895E-ACC02DCD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Works in different platforms (Mac, embedded systems)</a:t>
            </a:r>
          </a:p>
          <a:p>
            <a:r>
              <a:rPr lang="en-US" dirty="0"/>
              <a:t>Code is smaller that Java </a:t>
            </a:r>
          </a:p>
          <a:p>
            <a:r>
              <a:rPr lang="en-US" dirty="0"/>
              <a:t>All libraries and frameworks made in Java can run in Kotlin</a:t>
            </a:r>
          </a:p>
          <a:p>
            <a:r>
              <a:rPr lang="en-US" dirty="0"/>
              <a:t>Safe against </a:t>
            </a:r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00CEE-B49C-874B-AA05-F6D122DB5B49}"/>
              </a:ext>
            </a:extLst>
          </p:cNvPr>
          <p:cNvSpPr/>
          <p:nvPr/>
        </p:nvSpPr>
        <p:spPr>
          <a:xfrm>
            <a:off x="523460" y="6248400"/>
            <a:ext cx="8322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www.altexsoft.com</a:t>
            </a:r>
            <a:r>
              <a:rPr lang="en-US" dirty="0"/>
              <a:t>/blog/engineering/pros-and-cons-of-java-programming/</a:t>
            </a:r>
          </a:p>
        </p:txBody>
      </p:sp>
    </p:spTree>
    <p:extLst>
      <p:ext uri="{BB962C8B-B14F-4D97-AF65-F5344CB8AC3E}">
        <p14:creationId xmlns:p14="http://schemas.microsoft.com/office/powerpoint/2010/main" val="176505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DF97-B7F4-E34A-B1CB-A516A4DB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B2D9-E73D-E349-81E8-27B83FAF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resources</a:t>
            </a:r>
          </a:p>
          <a:p>
            <a:r>
              <a:rPr lang="en-US" dirty="0"/>
              <a:t>Fewer libraries</a:t>
            </a:r>
          </a:p>
          <a:p>
            <a:r>
              <a:rPr lang="en-US" dirty="0"/>
              <a:t>Fewer developers</a:t>
            </a:r>
          </a:p>
          <a:p>
            <a:r>
              <a:rPr lang="en-US" dirty="0"/>
              <a:t>Does not have 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347266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1E8-64FB-E640-AA93-10F31581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Java to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9148-1B6B-1F48-8EAC-FD0C6F08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Android Studio</a:t>
            </a:r>
          </a:p>
          <a:p>
            <a:r>
              <a:rPr lang="en-US" dirty="0"/>
              <a:t>Handle nullability-compilation errors</a:t>
            </a:r>
          </a:p>
          <a:p>
            <a:r>
              <a:rPr lang="en-US" dirty="0"/>
              <a:t>Android annotations</a:t>
            </a:r>
          </a:p>
          <a:p>
            <a:pPr lvl="1"/>
            <a:r>
              <a:rPr lang="en-US" dirty="0"/>
              <a:t>Build script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lateinit</a:t>
            </a:r>
            <a:r>
              <a:rPr lang="en-US" dirty="0"/>
              <a:t> on @</a:t>
            </a:r>
            <a:r>
              <a:rPr lang="en-US" dirty="0" err="1"/>
              <a:t>ViewById</a:t>
            </a:r>
            <a:endParaRPr lang="en-US" dirty="0"/>
          </a:p>
          <a:p>
            <a:r>
              <a:rPr lang="en-US" dirty="0"/>
              <a:t>Convert data-object into small classes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3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8E5E-CC89-2549-9777-998340D1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Convert 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6E94-1B31-3042-BB4B-AAA0DD7B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src</a:t>
            </a:r>
            <a:r>
              <a:rPr lang="en-US" dirty="0"/>
              <a:t>/main/java folder</a:t>
            </a:r>
          </a:p>
          <a:p>
            <a:r>
              <a:rPr lang="en-US" dirty="0"/>
              <a:t>Code -&gt; convert Java File to Kotlin File.</a:t>
            </a:r>
          </a:p>
          <a:p>
            <a:r>
              <a:rPr lang="en-US" dirty="0"/>
              <a:t>.java -&gt; .kt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3135CA-4560-6A4C-BA22-86E9F4AE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2413" y="632145"/>
            <a:ext cx="4409517" cy="59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6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954F-D0E1-8B46-8A72-6D3CF63F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Nullability issues</a:t>
            </a:r>
          </a:p>
        </p:txBody>
      </p:sp>
      <p:pic>
        <p:nvPicPr>
          <p:cNvPr id="2050" name="Picture 2" descr="nullability error after conversion">
            <a:extLst>
              <a:ext uri="{FF2B5EF4-FFF2-40B4-BE49-F238E27FC236}">
                <a16:creationId xmlns:a16="http://schemas.microsoft.com/office/drawing/2014/main" id="{4477A360-4529-374B-BF17-49A2ADDF9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1" y="2108200"/>
            <a:ext cx="4074746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4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CA39-5ABE-804B-B34C-AA0B0A9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Android-annotation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40F8-DF23-7A4B-91BA-756E7EB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kotlin-kapt</a:t>
            </a:r>
            <a:r>
              <a:rPr lang="en-US" dirty="0"/>
              <a:t> plugin to your build-script and add android-annotation-dependency to the </a:t>
            </a:r>
            <a:r>
              <a:rPr lang="en-US" dirty="0" err="1"/>
              <a:t>kapt</a:t>
            </a:r>
            <a:r>
              <a:rPr lang="en-US" dirty="0"/>
              <a:t>-configuration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0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8A772C-6871-5448-8089-B4D94D29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523" y="1131994"/>
            <a:ext cx="366083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0062-EC90-1240-9A01-EEC1815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Java or Kotlin?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C31-DAEC-4B47-86C4-3A59B8F0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51" y="1569520"/>
            <a:ext cx="3926590" cy="721759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Xenonstack</a:t>
            </a:r>
            <a:r>
              <a:rPr lang="en-US" dirty="0"/>
              <a:t> comparison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06916CF-B508-C746-9492-53547950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6" y="2032226"/>
            <a:ext cx="7531339" cy="47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E0E-BF2A-9545-AB76-A26C05F5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51C6-C769-844B-BB0A-509AA05E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https://www.xenonstack.com/blog/kotlin-andriod/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solidFill>
                  <a:srgbClr val="202124"/>
                </a:solidFill>
                <a:latin typeface="Noto Sans" panose="020B0502040504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https://developer.android.com/kotlin/coroutines</a:t>
            </a:r>
            <a:endParaRPr lang="en-US" u="sng" dirty="0">
              <a:solidFill>
                <a:srgbClr val="202124"/>
              </a:solidFill>
              <a:latin typeface="Noto Sans" panose="020B050204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https://en.wikipedia.org/wiki/Coroutine</a:t>
            </a:r>
            <a:endParaRPr lang="en-US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https://piotrminkowski.com/2020/06/23/kotlin-coroutines-vs-java-threads/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https://www.w3schools.com/java/</a:t>
            </a:r>
            <a:r>
              <a:rPr lang="en-US" dirty="0" err="1"/>
              <a:t>java_intro.asp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www.altexsoft.com</a:t>
            </a:r>
            <a:r>
              <a:rPr lang="en-US" dirty="0"/>
              <a:t>/blog/engineering/pros-and-cons-of-java-programming/</a:t>
            </a:r>
          </a:p>
          <a:p>
            <a:r>
              <a:rPr lang="en-US" dirty="0"/>
              <a:t>https://</a:t>
            </a:r>
            <a:r>
              <a:rPr lang="en-US" dirty="0" err="1"/>
              <a:t>nilsmagnus.github.io</a:t>
            </a:r>
            <a:r>
              <a:rPr lang="en-US" dirty="0"/>
              <a:t>/post/android-annotations-</a:t>
            </a:r>
            <a:r>
              <a:rPr lang="en-US" dirty="0" err="1"/>
              <a:t>kotlin</a:t>
            </a:r>
            <a:r>
              <a:rPr lang="en-US" dirty="0"/>
              <a:t>/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BD56-11D9-4543-A8E5-BBEFC77C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DF60-C7E0-0949-A4C7-5E799D26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Web servers and application servers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Database connection </a:t>
            </a:r>
          </a:p>
        </p:txBody>
      </p:sp>
    </p:spTree>
    <p:extLst>
      <p:ext uri="{BB962C8B-B14F-4D97-AF65-F5344CB8AC3E}">
        <p14:creationId xmlns:p14="http://schemas.microsoft.com/office/powerpoint/2010/main" val="23928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049-4A8C-CD4C-8A90-3E3D1097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9D0D-6525-2748-8227-CF108ECA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Signal</a:t>
            </a:r>
          </a:p>
          <a:p>
            <a:r>
              <a:rPr lang="en-US" dirty="0"/>
              <a:t>Cash app </a:t>
            </a:r>
          </a:p>
          <a:p>
            <a:r>
              <a:rPr lang="en-US" dirty="0"/>
              <a:t>Spotify </a:t>
            </a:r>
          </a:p>
        </p:txBody>
      </p:sp>
    </p:spTree>
    <p:extLst>
      <p:ext uri="{BB962C8B-B14F-4D97-AF65-F5344CB8AC3E}">
        <p14:creationId xmlns:p14="http://schemas.microsoft.com/office/powerpoint/2010/main" val="234250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B695-D823-764E-98BC-1ACC9A81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AF40-910C-8D49-AAD6-21DA11B5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JVM</a:t>
            </a:r>
          </a:p>
          <a:p>
            <a:r>
              <a:rPr lang="en-US" dirty="0"/>
              <a:t>Developed by JetBrains</a:t>
            </a:r>
          </a:p>
          <a:p>
            <a:r>
              <a:rPr lang="en-US" dirty="0"/>
              <a:t>Released in 2016</a:t>
            </a:r>
          </a:p>
        </p:txBody>
      </p:sp>
    </p:spTree>
    <p:extLst>
      <p:ext uri="{BB962C8B-B14F-4D97-AF65-F5344CB8AC3E}">
        <p14:creationId xmlns:p14="http://schemas.microsoft.com/office/powerpoint/2010/main" val="33466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443-83EB-E947-A729-1379BB21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7E63-815B-874D-80CA-7028E3C8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and server-side applications </a:t>
            </a:r>
          </a:p>
          <a:p>
            <a:r>
              <a:rPr lang="en-US" dirty="0"/>
              <a:t>Client-side with JavaScript of JavaFX</a:t>
            </a:r>
          </a:p>
        </p:txBody>
      </p:sp>
    </p:spTree>
    <p:extLst>
      <p:ext uri="{BB962C8B-B14F-4D97-AF65-F5344CB8AC3E}">
        <p14:creationId xmlns:p14="http://schemas.microsoft.com/office/powerpoint/2010/main" val="3011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D82B-F0B0-4A4E-A263-5602BB3D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–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27BB-FD5D-C045-A1D8-AA6E439A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Pinterest 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Evernote</a:t>
            </a:r>
          </a:p>
        </p:txBody>
      </p:sp>
    </p:spTree>
    <p:extLst>
      <p:ext uri="{BB962C8B-B14F-4D97-AF65-F5344CB8AC3E}">
        <p14:creationId xmlns:p14="http://schemas.microsoft.com/office/powerpoint/2010/main" val="2967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FEF-1BF4-3745-80BF-4869FA25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Type inference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8949E-E0D2-C74B-BFEF-46CC7300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338261" cy="44784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73CB0-F6ED-D34F-8F18-B2A814BA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225BD-5694-B94A-8529-EA8DFAC69508}"/>
              </a:ext>
            </a:extLst>
          </p:cNvPr>
          <p:cNvSpPr/>
          <p:nvPr/>
        </p:nvSpPr>
        <p:spPr>
          <a:xfrm>
            <a:off x="-504682" y="6407864"/>
            <a:ext cx="588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https://www.xenonstack.com/blog/kotlin-andriod/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3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B19-FA2D-7A49-BB32-838F3E1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and Kotlin </a:t>
            </a:r>
            <a:br>
              <a:rPr lang="en-US" dirty="0"/>
            </a:br>
            <a:r>
              <a:rPr lang="en-US" dirty="0"/>
              <a:t>- Null safety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1F7A6F-CC37-934C-854B-C30CE7EB6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048525"/>
              </p:ext>
            </p:extLst>
          </p:nvPr>
        </p:nvGraphicFramePr>
        <p:xfrm>
          <a:off x="677863" y="2160588"/>
          <a:ext cx="859631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5605386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0130283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0334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8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 references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US" dirty="0">
                          <a:effectLst/>
                        </a:rPr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eliminate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Eliminate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9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110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{AB108DF4-2D97-C44D-B68B-811B4B975711}tf10001060</Template>
  <TotalTime>350</TotalTime>
  <Words>769</Words>
  <Application>Microsoft Macintosh PowerPoint</Application>
  <PresentationFormat>Widescreen</PresentationFormat>
  <Paragraphs>151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Noto Sans</vt:lpstr>
      <vt:lpstr>Times New Roman</vt:lpstr>
      <vt:lpstr>Trebuchet MS</vt:lpstr>
      <vt:lpstr>Wingdings 3</vt:lpstr>
      <vt:lpstr>Facet</vt:lpstr>
      <vt:lpstr>JAVA vs KOTLIN</vt:lpstr>
      <vt:lpstr>Java – overview</vt:lpstr>
      <vt:lpstr>Java uses </vt:lpstr>
      <vt:lpstr>Java – applications </vt:lpstr>
      <vt:lpstr>Kotlin - overview</vt:lpstr>
      <vt:lpstr>Kotlin uses</vt:lpstr>
      <vt:lpstr>Kotlin – applications</vt:lpstr>
      <vt:lpstr>Features of Java and Kotlin  - Type inference </vt:lpstr>
      <vt:lpstr>Features of Java and Kotlin  - Null safety</vt:lpstr>
      <vt:lpstr>Features of Java and Kotlin  - Functional programming</vt:lpstr>
      <vt:lpstr>PowerPoint Presentation</vt:lpstr>
      <vt:lpstr>Features of Java and Kotlin  - Data classes </vt:lpstr>
      <vt:lpstr>PowerPoint Presentation</vt:lpstr>
      <vt:lpstr>Features of Java and Kotlin  - Extension functions </vt:lpstr>
      <vt:lpstr>Features of Java and Kotlin  - Smart Cast</vt:lpstr>
      <vt:lpstr>Features of Java and Kotlin  - Coroutines and Threads</vt:lpstr>
      <vt:lpstr>Features of Java and Kotlin  - Coroutines and Threads</vt:lpstr>
      <vt:lpstr>Pros of Java</vt:lpstr>
      <vt:lpstr>Cons of Java</vt:lpstr>
      <vt:lpstr>Pros of Kotlin</vt:lpstr>
      <vt:lpstr>Cons of Kotlin</vt:lpstr>
      <vt:lpstr>Converting Java to Kotlin</vt:lpstr>
      <vt:lpstr>Convert your project </vt:lpstr>
      <vt:lpstr>Nullability issues</vt:lpstr>
      <vt:lpstr>Android-annotation </vt:lpstr>
      <vt:lpstr>PowerPoint Presentation</vt:lpstr>
      <vt:lpstr>Java or Kotlin?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vs KOTLIN</dc:title>
  <dc:creator>Alismaeel Zahra</dc:creator>
  <cp:lastModifiedBy>Alismaeel Zahra</cp:lastModifiedBy>
  <cp:revision>17</cp:revision>
  <dcterms:created xsi:type="dcterms:W3CDTF">2021-01-31T05:41:50Z</dcterms:created>
  <dcterms:modified xsi:type="dcterms:W3CDTF">2021-02-01T17:31:51Z</dcterms:modified>
</cp:coreProperties>
</file>