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D929-0A44-48D5-92CE-9F86A17C07E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EA11-DE56-4854-A474-36F97C1533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%25yourAccount%25/data-science_student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33875"/>
          </a:xfrm>
        </p:spPr>
        <p:txBody>
          <a:bodyPr>
            <a:norm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submit</a:t>
            </a:r>
            <a:r>
              <a:rPr lang="fr-FR" dirty="0" smtClean="0"/>
              <a:t> exam?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07911" y="123567"/>
            <a:ext cx="967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Fork the </a:t>
            </a:r>
            <a:r>
              <a:rPr lang="fr-FR" dirty="0" err="1" smtClean="0"/>
              <a:t>project</a:t>
            </a:r>
            <a:r>
              <a:rPr lang="fr-FR" dirty="0" smtClean="0"/>
              <a:t> « </a:t>
            </a:r>
            <a:r>
              <a:rPr lang="fr-FR" sz="1200" dirty="0" smtClean="0"/>
              <a:t>https://github.com/</a:t>
            </a:r>
            <a:r>
              <a:rPr lang="fr-FR" sz="1200" dirty="0" err="1" smtClean="0"/>
              <a:t>gillardoLapp</a:t>
            </a:r>
            <a:r>
              <a:rPr lang="fr-FR" sz="1200" dirty="0" smtClean="0"/>
              <a:t>/data-</a:t>
            </a:r>
            <a:r>
              <a:rPr lang="fr-FR" sz="1200" dirty="0" err="1" smtClean="0"/>
              <a:t>science_student</a:t>
            </a:r>
            <a:r>
              <a:rPr lang="fr-FR" dirty="0" smtClean="0"/>
              <a:t>»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07911" y="2963394"/>
            <a:ext cx="862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dirty="0" smtClean="0"/>
              <a:t>Clone the fork in </a:t>
            </a:r>
            <a:r>
              <a:rPr lang="fr-FR" dirty="0" err="1" smtClean="0"/>
              <a:t>your</a:t>
            </a:r>
            <a:r>
              <a:rPr lang="fr-FR" dirty="0" smtClean="0"/>
              <a:t> local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https://github.com/%yourAccount%/data-science_student.git</a:t>
            </a:r>
            <a:endParaRPr lang="en-US" dirty="0" smtClean="0"/>
          </a:p>
          <a:p>
            <a:pPr marL="342900" indent="-342900">
              <a:buAutoNum type="arabicPeriod" startAt="3"/>
            </a:pPr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adding</a:t>
            </a:r>
            <a:r>
              <a:rPr lang="fr-FR" dirty="0" smtClean="0"/>
              <a:t> the solutions ( git </a:t>
            </a:r>
            <a:r>
              <a:rPr lang="fr-FR" dirty="0" err="1" smtClean="0"/>
              <a:t>add</a:t>
            </a:r>
            <a:r>
              <a:rPr lang="fr-FR" dirty="0" smtClean="0"/>
              <a:t>, git commit, …)</a:t>
            </a:r>
          </a:p>
          <a:p>
            <a:pPr marL="342900" indent="-342900">
              <a:buAutoNum type="arabicPeriod" startAt="3"/>
            </a:pPr>
            <a:r>
              <a:rPr lang="fr-FR" dirty="0" smtClean="0"/>
              <a:t>Push the modification on </a:t>
            </a:r>
            <a:r>
              <a:rPr lang="fr-FR" dirty="0" err="1" smtClean="0"/>
              <a:t>your</a:t>
            </a:r>
            <a:r>
              <a:rPr lang="fr-FR" dirty="0" smtClean="0"/>
              <a:t> fork : git push</a:t>
            </a:r>
          </a:p>
          <a:p>
            <a:pPr marL="342900" indent="-342900">
              <a:buAutoNum type="arabicPeriod" startAt="3"/>
            </a:pPr>
            <a:r>
              <a:rPr lang="fr-FR" dirty="0" err="1" smtClean="0"/>
              <a:t>Ask</a:t>
            </a:r>
            <a:r>
              <a:rPr lang="fr-FR" dirty="0" smtClean="0"/>
              <a:t> for a pull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>:</a:t>
            </a:r>
          </a:p>
          <a:p>
            <a:pPr marL="800100" lvl="1" indent="-342900">
              <a:buAutoNum type="arabicPeriod" startAt="3"/>
            </a:pPr>
            <a:endParaRPr lang="fr-FR" dirty="0" smtClean="0"/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11" y="492899"/>
            <a:ext cx="7886034" cy="21919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467" y="4711544"/>
            <a:ext cx="4066598" cy="14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5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How to submit exam?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 exam using git</dc:title>
  <dc:creator>Frederic GILLARDO</dc:creator>
  <cp:lastModifiedBy>Frederic GILLARDO</cp:lastModifiedBy>
  <cp:revision>5</cp:revision>
  <dcterms:created xsi:type="dcterms:W3CDTF">2019-03-27T08:24:30Z</dcterms:created>
  <dcterms:modified xsi:type="dcterms:W3CDTF">2019-03-27T13:44:30Z</dcterms:modified>
</cp:coreProperties>
</file>