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84" r:id="rId4"/>
    <p:sldId id="283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GILLARDO" initials="FG" lastIdx="1" clrIdx="0">
    <p:extLst>
      <p:ext uri="{19B8F6BF-5375-455C-9EA6-DF929625EA0E}">
        <p15:presenceInfo xmlns:p15="http://schemas.microsoft.com/office/powerpoint/2012/main" userId="S-1-5-21-2060718226-1440286284-1606240830-102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62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5A058-C938-45A6-81A8-2FB8E2AD806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57D26-7662-44F4-BD1C-E4B92124B9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4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 : LAPP que savent-ils sur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lapp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 big data architect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parcours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professionnel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point sur eux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Python?</a:t>
            </a:r>
          </a:p>
          <a:p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Anacoda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Git?</a:t>
            </a:r>
            <a:endParaRPr lang="fr-FR" baseline="0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7D26-7662-44F4-BD1C-E4B92124B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 dans CTA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 projet CTA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Protocole de supervision existant de HESS : OPC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Protocole de supervision dans CTA : OPCUA</a:t>
            </a: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Autres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protocoles :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Mqtt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 prédictive</a:t>
            </a:r>
          </a:p>
          <a:p>
            <a:pPr lvl="0"/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industrie 4.0 exemple : EPCIS</a:t>
            </a:r>
          </a:p>
          <a:p>
            <a:pPr lvl="0"/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 de supervision informatique : Nagios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	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57D26-7662-44F4-BD1C-E4B92124B9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4F0-3644-4914-B077-8AFC1B8A2A3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32CE-053D-48D1-BD0D-CAE311EFCF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gramming_model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en.wikipedia.org/wiki/MapRedu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g_data" TargetMode="External"/><Relationship Id="rId5" Type="http://schemas.openxmlformats.org/officeDocument/2006/relationships/hyperlink" Target="https://en.wikipedia.org/wiki/Clustered_file_system" TargetMode="External"/><Relationship Id="rId10" Type="http://schemas.openxmlformats.org/officeDocument/2006/relationships/hyperlink" Target="https://en.wikipedia.org/wiki/Commodity_hardware" TargetMode="External"/><Relationship Id="rId4" Type="http://schemas.openxmlformats.org/officeDocument/2006/relationships/hyperlink" Target="https://en.wikipedia.org/wiki/Software_framework" TargetMode="External"/><Relationship Id="rId9" Type="http://schemas.openxmlformats.org/officeDocument/2006/relationships/hyperlink" Target="https://en.wikipedia.org/wiki/Computer_clu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3"/>
          <a:srcRect l="7597"/>
          <a:stretch/>
        </p:blipFill>
        <p:spPr>
          <a:xfrm>
            <a:off x="30737" y="993036"/>
            <a:ext cx="12191999" cy="5873929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21772" y="2346162"/>
            <a:ext cx="3444239" cy="2225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2000" b="1" u="sng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Frédéric </a:t>
            </a:r>
            <a:r>
              <a:rPr lang="fr-FR" sz="2000" b="1" u="sng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"/>
              </a:rPr>
              <a:t>Gillardo</a:t>
            </a:r>
            <a:endParaRPr lang="fr-FR" sz="20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LAPP/IN2P3/CNRS</a:t>
            </a: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g</a:t>
            </a:r>
            <a:r>
              <a:rPr lang="fr-FR" sz="1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illardo@lapp.in2p3.fr</a:t>
            </a: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 5"/>
          <p:cNvPicPr/>
          <p:nvPr/>
        </p:nvPicPr>
        <p:blipFill>
          <a:blip r:embed="rId4"/>
          <a:stretch/>
        </p:blipFill>
        <p:spPr>
          <a:xfrm>
            <a:off x="0" y="100642"/>
            <a:ext cx="1737359" cy="984070"/>
          </a:xfrm>
          <a:prstGeom prst="rect">
            <a:avLst/>
          </a:prstGeom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5"/>
          <a:stretch/>
        </p:blipFill>
        <p:spPr>
          <a:xfrm>
            <a:off x="11302666" y="207095"/>
            <a:ext cx="569880" cy="569880"/>
          </a:xfrm>
          <a:prstGeom prst="rect">
            <a:avLst/>
          </a:prstGeom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3872089" y="2765777"/>
            <a:ext cx="555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ira sans"/>
                <a:ea typeface="DejaVu Sans"/>
              </a:rPr>
              <a:t>Data Science</a:t>
            </a:r>
            <a:endParaRPr lang="en-US" sz="32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ira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007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2354" y="492369"/>
            <a:ext cx="5126501" cy="34134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locality Paradigm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Playing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HDFS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Map</a:t>
            </a:r>
            <a:r>
              <a:rPr lang="fr-FR" dirty="0" smtClean="0"/>
              <a:t> / </a:t>
            </a:r>
            <a:r>
              <a:rPr lang="fr-FR" dirty="0" err="1"/>
              <a:t>R</a:t>
            </a:r>
            <a:r>
              <a:rPr lang="fr-FR" dirty="0" err="1" smtClean="0"/>
              <a:t>educe</a:t>
            </a: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 smtClean="0"/>
              <a:t>Spark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33" y="1625599"/>
            <a:ext cx="9268355" cy="50969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6837"/>
            <a:ext cx="3773328" cy="21383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7900" y="4252203"/>
            <a:ext cx="340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Hadoop provides </a:t>
            </a:r>
            <a:r>
              <a:rPr lang="en-US" dirty="0"/>
              <a:t>a </a:t>
            </a:r>
            <a:r>
              <a:rPr lang="en-US" dirty="0">
                <a:hlinkClick r:id="rId4" tooltip="Software framework"/>
              </a:rPr>
              <a:t>software framework</a:t>
            </a:r>
            <a:r>
              <a:rPr lang="en-US" dirty="0"/>
              <a:t> for </a:t>
            </a:r>
            <a:r>
              <a:rPr lang="en-US" dirty="0">
                <a:hlinkClick r:id="rId5" tooltip="Clustered file system"/>
              </a:rPr>
              <a:t>distributed storage</a:t>
            </a:r>
            <a:r>
              <a:rPr lang="en-US" dirty="0"/>
              <a:t> and processing of </a:t>
            </a:r>
            <a:r>
              <a:rPr lang="en-US" dirty="0">
                <a:hlinkClick r:id="rId6" tooltip="Big data"/>
              </a:rPr>
              <a:t>big data</a:t>
            </a:r>
            <a:r>
              <a:rPr lang="en-US" dirty="0"/>
              <a:t> using the </a:t>
            </a:r>
            <a:r>
              <a:rPr lang="en-US" dirty="0" err="1">
                <a:hlinkClick r:id="rId7" tooltip="MapReduce"/>
              </a:rPr>
              <a:t>MapReduce</a:t>
            </a:r>
            <a:r>
              <a:rPr lang="en-US" dirty="0"/>
              <a:t> </a:t>
            </a:r>
            <a:r>
              <a:rPr lang="en-US" dirty="0">
                <a:hlinkClick r:id="rId8" tooltip="Programming model"/>
              </a:rPr>
              <a:t>programming model</a:t>
            </a:r>
            <a:r>
              <a:rPr lang="en-US" dirty="0"/>
              <a:t>. Originally designed for </a:t>
            </a:r>
            <a:r>
              <a:rPr lang="en-US" dirty="0">
                <a:hlinkClick r:id="rId9" tooltip="Computer cluster"/>
              </a:rPr>
              <a:t>computer clusters</a:t>
            </a:r>
            <a:r>
              <a:rPr lang="en-US" dirty="0"/>
              <a:t> built from </a:t>
            </a:r>
            <a:r>
              <a:rPr lang="en-US" dirty="0">
                <a:hlinkClick r:id="rId10" tooltip="Commodity hardware"/>
              </a:rPr>
              <a:t>commodity hardware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470400" y="304799"/>
            <a:ext cx="34967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HDFS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0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468" y="5300132"/>
            <a:ext cx="4038599" cy="2360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locality refers to the ability to move the computation close to where the actual data resides on the node, instead of moving large data to computation.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8" y="2046816"/>
            <a:ext cx="4155965" cy="29635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67" y="2046816"/>
            <a:ext cx="7656985" cy="4811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6820" y="204801"/>
            <a:ext cx="3398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err="1" smtClean="0"/>
              <a:t>Map</a:t>
            </a:r>
            <a:r>
              <a:rPr lang="fr-FR" sz="4400" dirty="0" smtClean="0"/>
              <a:t> / </a:t>
            </a:r>
            <a:r>
              <a:rPr lang="fr-FR" sz="4400" dirty="0" err="1"/>
              <a:t>R</a:t>
            </a:r>
            <a:r>
              <a:rPr lang="fr-FR" sz="4400" dirty="0" err="1" smtClean="0"/>
              <a:t>educe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850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918633"/>
            <a:ext cx="6038850" cy="44577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623609"/>
            <a:ext cx="5363633" cy="325225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00034" y="237812"/>
            <a:ext cx="173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/>
              <a:t>Spark</a:t>
            </a:r>
            <a:endParaRPr lang="en-US" sz="4400" dirty="0"/>
          </a:p>
        </p:txBody>
      </p:sp>
      <p:sp>
        <p:nvSpPr>
          <p:cNvPr id="8" name="AutoShape 2" descr="Résultat de recherche d'images pour &quot;spark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158627"/>
            <a:ext cx="1236133" cy="123613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578600" y="567266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Rdd</a:t>
            </a:r>
            <a:r>
              <a:rPr lang="fr-FR" dirty="0" smtClean="0"/>
              <a:t>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89133" cy="1325563"/>
          </a:xfrm>
        </p:spPr>
        <p:txBody>
          <a:bodyPr/>
          <a:lstStyle/>
          <a:p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 err="1" smtClean="0"/>
              <a:t>ecosystem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2" y="2209800"/>
            <a:ext cx="6924675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6400" y="2396067"/>
            <a:ext cx="11785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Open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/>
              <a:t>on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community.cloud.databricks.com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Run</a:t>
            </a:r>
            <a:r>
              <a:rPr lang="fr-FR" dirty="0" smtClean="0"/>
              <a:t> the Quick </a:t>
            </a:r>
            <a:r>
              <a:rPr lang="fr-FR" dirty="0" err="1" smtClean="0"/>
              <a:t>start</a:t>
            </a:r>
            <a:r>
              <a:rPr lang="fr-FR" dirty="0" smtClean="0"/>
              <a:t> notebook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/>
              <a:t>Follow</a:t>
            </a:r>
            <a:r>
              <a:rPr lang="fr-FR" dirty="0" smtClean="0"/>
              <a:t> instruction </a:t>
            </a:r>
            <a:r>
              <a:rPr lang="fr-FR" dirty="0" err="1" smtClean="0"/>
              <a:t>from</a:t>
            </a:r>
            <a:r>
              <a:rPr lang="fr-FR" dirty="0"/>
              <a:t> https://</a:t>
            </a:r>
            <a:r>
              <a:rPr lang="fr-FR" dirty="0" smtClean="0"/>
              <a:t>github.com/gillardoLapp/data-science_student/MapReduce/Readme.txt</a:t>
            </a:r>
          </a:p>
          <a:p>
            <a:endParaRPr lang="fr-FR" sz="800" dirty="0"/>
          </a:p>
          <a:p>
            <a:endParaRPr lang="en-US" sz="800" dirty="0"/>
          </a:p>
        </p:txBody>
      </p:sp>
      <p:sp>
        <p:nvSpPr>
          <p:cNvPr id="3" name="ZoneTexte 2"/>
          <p:cNvSpPr txBox="1"/>
          <p:nvPr/>
        </p:nvSpPr>
        <p:spPr>
          <a:xfrm>
            <a:off x="2336800" y="677333"/>
            <a:ext cx="419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/>
              <a:t>Notebook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5083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36378</TotalTime>
  <Words>116</Words>
  <Application>Microsoft Office PowerPoint</Application>
  <PresentationFormat>Grand écran</PresentationFormat>
  <Paragraphs>48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Fira sans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Hadoop ecosystem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 GILLARDO</dc:creator>
  <cp:lastModifiedBy>Frederic GILLARDO</cp:lastModifiedBy>
  <cp:revision>108</cp:revision>
  <dcterms:created xsi:type="dcterms:W3CDTF">2018-11-07T14:01:56Z</dcterms:created>
  <dcterms:modified xsi:type="dcterms:W3CDTF">2019-03-27T13:17:05Z</dcterms:modified>
</cp:coreProperties>
</file>