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65" autoAdjust="0"/>
    <p:restoredTop sz="87296" autoAdjust="0"/>
  </p:normalViewPr>
  <p:slideViewPr>
    <p:cSldViewPr>
      <p:cViewPr varScale="1">
        <p:scale>
          <a:sx n="113" d="100"/>
          <a:sy n="113" d="100"/>
        </p:scale>
        <p:origin x="-2406" y="-108"/>
      </p:cViewPr>
      <p:guideLst>
        <p:guide orient="horz" pos="2976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31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0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3/15/2013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960445" y="914400"/>
            <a:ext cx="2667000" cy="602888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LNClass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OT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9436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Parse each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DOType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(CDC,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DOType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DA, DABT, DAFC)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 the CID file and create CDC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Vars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LNClass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Object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 Hierarchy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665" y="5943600"/>
            <a:ext cx="3077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Parse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each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LNodeType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LNClass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LNodeType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 DO, and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DOType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the CID file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 create DO </a:t>
            </a:r>
            <a:r>
              <a:rPr lang="en-US" sz="12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Vars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in the Logical Node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Object 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 Hierarchy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6943" y="87868"/>
            <a:ext cx="832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IEC 61850 Type System Exposed By an OPC UA Server</a:t>
            </a:r>
            <a:endParaRPr lang="en-US" sz="2800" dirty="0"/>
          </a:p>
        </p:txBody>
      </p:sp>
      <p:sp>
        <p:nvSpPr>
          <p:cNvPr id="58" name="Oval 57"/>
          <p:cNvSpPr/>
          <p:nvPr/>
        </p:nvSpPr>
        <p:spPr bwMode="auto">
          <a:xfrm>
            <a:off x="5486400" y="1889858"/>
            <a:ext cx="2743200" cy="446546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DOType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OT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489990" y="914400"/>
            <a:ext cx="2743200" cy="577981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CDC OT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486400" y="3395827"/>
            <a:ext cx="2743200" cy="392253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 VT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Flowchart: Card 60"/>
          <p:cNvSpPr/>
          <p:nvPr/>
        </p:nvSpPr>
        <p:spPr bwMode="auto">
          <a:xfrm>
            <a:off x="5489990" y="4197571"/>
            <a:ext cx="2743200" cy="515451"/>
          </a:xfrm>
          <a:prstGeom prst="flowChartPunchedCard">
            <a:avLst/>
          </a:prstGeom>
          <a:solidFill>
            <a:srgbClr val="FFC0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486400" y="2736659"/>
            <a:ext cx="2743200" cy="33393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 VI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Down Arrow 63"/>
          <p:cNvSpPr/>
          <p:nvPr/>
        </p:nvSpPr>
        <p:spPr bwMode="auto">
          <a:xfrm>
            <a:off x="6705600" y="3798642"/>
            <a:ext cx="304800" cy="398928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61590" y="2308364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HasComp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48094" y="3036825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HasType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96444" y="3787864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HasDType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" name="Down Arrow 67"/>
          <p:cNvSpPr/>
          <p:nvPr/>
        </p:nvSpPr>
        <p:spPr bwMode="auto">
          <a:xfrm>
            <a:off x="6689907" y="2347058"/>
            <a:ext cx="304800" cy="398928"/>
          </a:xfrm>
          <a:prstGeom prst="downArrow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" name="Down Arrow 68"/>
          <p:cNvSpPr/>
          <p:nvPr/>
        </p:nvSpPr>
        <p:spPr bwMode="auto">
          <a:xfrm>
            <a:off x="6709190" y="3070594"/>
            <a:ext cx="304800" cy="325234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34200" y="1447800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HasSub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80840" y="4297089"/>
            <a:ext cx="170347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 DT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" name="Snip Same Side Corner Rectangle 72"/>
          <p:cNvSpPr/>
          <p:nvPr/>
        </p:nvSpPr>
        <p:spPr bwMode="auto">
          <a:xfrm>
            <a:off x="5486400" y="4713022"/>
            <a:ext cx="2743200" cy="779510"/>
          </a:xfrm>
          <a:prstGeom prst="snip2SameRect">
            <a:avLst/>
          </a:prstGeom>
          <a:solidFill>
            <a:srgbClr val="FFC0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DA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Binary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Encoding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914400" y="1889858"/>
            <a:ext cx="2743200" cy="446546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LNodeType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OT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914400" y="2736658"/>
            <a:ext cx="2743200" cy="33393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 VI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72074" y="2308365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HasComp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8400" y="3032130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HasType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914400" y="3439081"/>
            <a:ext cx="2743200" cy="348783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DOType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VT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" name="Flowchart: Card 87"/>
          <p:cNvSpPr/>
          <p:nvPr/>
        </p:nvSpPr>
        <p:spPr bwMode="auto">
          <a:xfrm>
            <a:off x="914400" y="4174205"/>
            <a:ext cx="2743200" cy="538817"/>
          </a:xfrm>
          <a:prstGeom prst="flowChartPunchedCard">
            <a:avLst/>
          </a:prstGeom>
          <a:solidFill>
            <a:srgbClr val="92D05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DOType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DT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" name="Down Arrow 88"/>
          <p:cNvSpPr/>
          <p:nvPr/>
        </p:nvSpPr>
        <p:spPr bwMode="auto">
          <a:xfrm>
            <a:off x="2118227" y="3788080"/>
            <a:ext cx="328118" cy="385658"/>
          </a:xfrm>
          <a:prstGeom prst="down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53234" y="3748289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HasDType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Right Arrow 90"/>
          <p:cNvSpPr/>
          <p:nvPr/>
        </p:nvSpPr>
        <p:spPr bwMode="auto">
          <a:xfrm rot="5400000">
            <a:off x="2101142" y="3064360"/>
            <a:ext cx="338968" cy="351437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53234" y="1518518"/>
            <a:ext cx="10668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HasSub</a:t>
            </a:r>
            <a:endParaRPr lang="en-US" sz="1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" name="Snip Diagonal Corner Rectangle 95"/>
          <p:cNvSpPr/>
          <p:nvPr/>
        </p:nvSpPr>
        <p:spPr bwMode="auto">
          <a:xfrm>
            <a:off x="922867" y="5495824"/>
            <a:ext cx="2743200" cy="288270"/>
          </a:xfrm>
          <a:prstGeom prst="snip2DiagRect">
            <a:avLst/>
          </a:prstGeom>
          <a:solidFill>
            <a:srgbClr val="92D05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DA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Fields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3886200" y="1942737"/>
            <a:ext cx="1371600" cy="678457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</a:t>
            </a:r>
            <a:endParaRPr lang="en-US" sz="200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</a:t>
            </a:r>
          </a:p>
        </p:txBody>
      </p:sp>
      <p:cxnSp>
        <p:nvCxnSpPr>
          <p:cNvPr id="100" name="Straight Arrow Connector 99"/>
          <p:cNvCxnSpPr>
            <a:stCxn id="58" idx="2"/>
          </p:cNvCxnSpPr>
          <p:nvPr/>
        </p:nvCxnSpPr>
        <p:spPr>
          <a:xfrm flipH="1" flipV="1">
            <a:off x="5173133" y="2109664"/>
            <a:ext cx="313267" cy="3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own Arrow 108"/>
          <p:cNvSpPr/>
          <p:nvPr/>
        </p:nvSpPr>
        <p:spPr bwMode="auto">
          <a:xfrm>
            <a:off x="2118226" y="2336403"/>
            <a:ext cx="304800" cy="371461"/>
          </a:xfrm>
          <a:prstGeom prst="down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" name="Snip Same Side Corner Rectangle 112"/>
          <p:cNvSpPr/>
          <p:nvPr/>
        </p:nvSpPr>
        <p:spPr bwMode="auto">
          <a:xfrm>
            <a:off x="922867" y="4713022"/>
            <a:ext cx="2743200" cy="773377"/>
          </a:xfrm>
          <a:prstGeom prst="snip2SameRect">
            <a:avLst/>
          </a:prstGeom>
          <a:solidFill>
            <a:srgbClr val="92D05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DOT Binary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Encoding</a:t>
            </a:r>
            <a:endParaRPr lang="en-US" sz="2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" name="Down Arrow 150"/>
          <p:cNvSpPr/>
          <p:nvPr/>
        </p:nvSpPr>
        <p:spPr bwMode="auto">
          <a:xfrm>
            <a:off x="2119634" y="1515783"/>
            <a:ext cx="304800" cy="380037"/>
          </a:xfrm>
          <a:prstGeom prst="down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" name="Down Arrow 151"/>
          <p:cNvSpPr/>
          <p:nvPr/>
        </p:nvSpPr>
        <p:spPr bwMode="auto">
          <a:xfrm>
            <a:off x="6709190" y="1517288"/>
            <a:ext cx="285669" cy="352608"/>
          </a:xfrm>
          <a:prstGeom prst="downArrow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none" w="lg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104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 Photo Album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2013-03-15T15:55:06Z</dcterms:created>
  <dcterms:modified xsi:type="dcterms:W3CDTF">2013-03-15T23:46:09Z</dcterms:modified>
</cp:coreProperties>
</file>