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3"/>
  </p:notesMasterIdLst>
  <p:sldIdLst>
    <p:sldId id="256" r:id="rId2"/>
    <p:sldId id="258" r:id="rId3"/>
    <p:sldId id="275" r:id="rId4"/>
    <p:sldId id="257" r:id="rId5"/>
    <p:sldId id="274" r:id="rId6"/>
    <p:sldId id="278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7" r:id="rId17"/>
    <p:sldId id="269" r:id="rId18"/>
    <p:sldId id="276" r:id="rId19"/>
    <p:sldId id="267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D7393-F00A-90E8-BAFB-5D98D2B7965E}" v="1934" dt="2021-11-30T00:12:19.234"/>
    <p1510:client id="{6F2096E8-60B9-3C4E-47F4-DFC8D580FEAE}" v="6" dt="2021-11-29T23:38:38.211"/>
    <p1510:client id="{E04FBE40-F468-4B90-97E1-16A14E43445E}" v="20" dt="2021-11-29T18:36:16.385"/>
    <p1510:client id="{E66A2D7B-FADD-A999-C0A0-3BA2374A8129}" v="56" dt="2021-11-30T00:14:20.343"/>
    <p1510:client id="{E70903AC-53B5-449A-8B6D-FCC64D29BBB9}" v="1321" dt="2021-11-30T00:11:43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26C7E-CFEF-4ABD-B0A4-1ACFA64091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1903CB-66DD-49EF-AA32-8D366F4BAFAE}">
      <dgm:prSet/>
      <dgm:spPr/>
      <dgm:t>
        <a:bodyPr/>
        <a:lstStyle/>
        <a:p>
          <a:r>
            <a:rPr lang="en-US"/>
            <a:t>RJ and Grace worked on created the code that grabs the data from the Census and Wikipedia. </a:t>
          </a:r>
        </a:p>
      </dgm:t>
    </dgm:pt>
    <dgm:pt modelId="{FC1ABBC4-DE28-41F6-9B29-5308DA35F3A4}" type="parTrans" cxnId="{F63430CA-EA2B-4D12-A994-FDF6273709D4}">
      <dgm:prSet/>
      <dgm:spPr/>
      <dgm:t>
        <a:bodyPr/>
        <a:lstStyle/>
        <a:p>
          <a:endParaRPr lang="en-US"/>
        </a:p>
      </dgm:t>
    </dgm:pt>
    <dgm:pt modelId="{29A88371-2149-460F-BF31-CF4FD657F541}" type="sibTrans" cxnId="{F63430CA-EA2B-4D12-A994-FDF6273709D4}">
      <dgm:prSet/>
      <dgm:spPr/>
      <dgm:t>
        <a:bodyPr/>
        <a:lstStyle/>
        <a:p>
          <a:endParaRPr lang="en-US"/>
        </a:p>
      </dgm:t>
    </dgm:pt>
    <dgm:pt modelId="{B30D35E0-8B62-4081-A10D-6D45C64A1E15}">
      <dgm:prSet/>
      <dgm:spPr/>
      <dgm:t>
        <a:bodyPr/>
        <a:lstStyle/>
        <a:p>
          <a:r>
            <a:rPr lang="en-US"/>
            <a:t>Justin and Rachel created our interface for our database which stores our data.</a:t>
          </a:r>
        </a:p>
      </dgm:t>
    </dgm:pt>
    <dgm:pt modelId="{7D1937C1-F716-4344-968E-A1DE8ADB08F7}" type="parTrans" cxnId="{BD7A0B44-7CD9-4402-9278-A6EA0D5448B8}">
      <dgm:prSet/>
      <dgm:spPr/>
      <dgm:t>
        <a:bodyPr/>
        <a:lstStyle/>
        <a:p>
          <a:endParaRPr lang="en-US"/>
        </a:p>
      </dgm:t>
    </dgm:pt>
    <dgm:pt modelId="{13A92B01-1859-4689-ACE2-9B7E0D5300F0}" type="sibTrans" cxnId="{BD7A0B44-7CD9-4402-9278-A6EA0D5448B8}">
      <dgm:prSet/>
      <dgm:spPr/>
      <dgm:t>
        <a:bodyPr/>
        <a:lstStyle/>
        <a:p>
          <a:endParaRPr lang="en-US"/>
        </a:p>
      </dgm:t>
    </dgm:pt>
    <dgm:pt modelId="{74D14E3F-BFC9-4F3B-AFB2-8DE918A66573}" type="pres">
      <dgm:prSet presAssocID="{DFF26C7E-CFEF-4ABD-B0A4-1ACFA640915E}" presName="vert0" presStyleCnt="0">
        <dgm:presLayoutVars>
          <dgm:dir/>
          <dgm:animOne val="branch"/>
          <dgm:animLvl val="lvl"/>
        </dgm:presLayoutVars>
      </dgm:prSet>
      <dgm:spPr/>
    </dgm:pt>
    <dgm:pt modelId="{72C8CB2E-7FBB-4ECF-8799-CA7D084AC85E}" type="pres">
      <dgm:prSet presAssocID="{CD1903CB-66DD-49EF-AA32-8D366F4BAFAE}" presName="thickLine" presStyleLbl="alignNode1" presStyleIdx="0" presStyleCnt="2"/>
      <dgm:spPr/>
    </dgm:pt>
    <dgm:pt modelId="{E0117484-2DEE-465C-BBDF-2904AB7E56CB}" type="pres">
      <dgm:prSet presAssocID="{CD1903CB-66DD-49EF-AA32-8D366F4BAFAE}" presName="horz1" presStyleCnt="0"/>
      <dgm:spPr/>
    </dgm:pt>
    <dgm:pt modelId="{DFC0A0ED-D8CD-487C-AC9A-E5F93B0B4D63}" type="pres">
      <dgm:prSet presAssocID="{CD1903CB-66DD-49EF-AA32-8D366F4BAFAE}" presName="tx1" presStyleLbl="revTx" presStyleIdx="0" presStyleCnt="2"/>
      <dgm:spPr/>
    </dgm:pt>
    <dgm:pt modelId="{FA56B674-E881-4179-80AA-76C2C04C2643}" type="pres">
      <dgm:prSet presAssocID="{CD1903CB-66DD-49EF-AA32-8D366F4BAFAE}" presName="vert1" presStyleCnt="0"/>
      <dgm:spPr/>
    </dgm:pt>
    <dgm:pt modelId="{13640653-7ADB-475F-B6D1-4924CA073DAB}" type="pres">
      <dgm:prSet presAssocID="{B30D35E0-8B62-4081-A10D-6D45C64A1E15}" presName="thickLine" presStyleLbl="alignNode1" presStyleIdx="1" presStyleCnt="2"/>
      <dgm:spPr/>
    </dgm:pt>
    <dgm:pt modelId="{E650B50B-29A0-40F1-AEC3-67D0D192E48B}" type="pres">
      <dgm:prSet presAssocID="{B30D35E0-8B62-4081-A10D-6D45C64A1E15}" presName="horz1" presStyleCnt="0"/>
      <dgm:spPr/>
    </dgm:pt>
    <dgm:pt modelId="{02B6FD2C-AEDD-4EDB-A908-D9852B9424C9}" type="pres">
      <dgm:prSet presAssocID="{B30D35E0-8B62-4081-A10D-6D45C64A1E15}" presName="tx1" presStyleLbl="revTx" presStyleIdx="1" presStyleCnt="2"/>
      <dgm:spPr/>
    </dgm:pt>
    <dgm:pt modelId="{0D27C263-4F17-45AF-A87C-0578C20AF7BF}" type="pres">
      <dgm:prSet presAssocID="{B30D35E0-8B62-4081-A10D-6D45C64A1E15}" presName="vert1" presStyleCnt="0"/>
      <dgm:spPr/>
    </dgm:pt>
  </dgm:ptLst>
  <dgm:cxnLst>
    <dgm:cxn modelId="{BD7A0B44-7CD9-4402-9278-A6EA0D5448B8}" srcId="{DFF26C7E-CFEF-4ABD-B0A4-1ACFA640915E}" destId="{B30D35E0-8B62-4081-A10D-6D45C64A1E15}" srcOrd="1" destOrd="0" parTransId="{7D1937C1-F716-4344-968E-A1DE8ADB08F7}" sibTransId="{13A92B01-1859-4689-ACE2-9B7E0D5300F0}"/>
    <dgm:cxn modelId="{4B3629B2-F561-4A7D-B67B-1717A4CCB4B7}" type="presOf" srcId="{B30D35E0-8B62-4081-A10D-6D45C64A1E15}" destId="{02B6FD2C-AEDD-4EDB-A908-D9852B9424C9}" srcOrd="0" destOrd="0" presId="urn:microsoft.com/office/officeart/2008/layout/LinedList"/>
    <dgm:cxn modelId="{58037CC1-B9AD-40CE-9316-B3E043792F50}" type="presOf" srcId="{CD1903CB-66DD-49EF-AA32-8D366F4BAFAE}" destId="{DFC0A0ED-D8CD-487C-AC9A-E5F93B0B4D63}" srcOrd="0" destOrd="0" presId="urn:microsoft.com/office/officeart/2008/layout/LinedList"/>
    <dgm:cxn modelId="{1B4F1FC4-F1A7-4F0B-B7DC-9271F2C9069D}" type="presOf" srcId="{DFF26C7E-CFEF-4ABD-B0A4-1ACFA640915E}" destId="{74D14E3F-BFC9-4F3B-AFB2-8DE918A66573}" srcOrd="0" destOrd="0" presId="urn:microsoft.com/office/officeart/2008/layout/LinedList"/>
    <dgm:cxn modelId="{F63430CA-EA2B-4D12-A994-FDF6273709D4}" srcId="{DFF26C7E-CFEF-4ABD-B0A4-1ACFA640915E}" destId="{CD1903CB-66DD-49EF-AA32-8D366F4BAFAE}" srcOrd="0" destOrd="0" parTransId="{FC1ABBC4-DE28-41F6-9B29-5308DA35F3A4}" sibTransId="{29A88371-2149-460F-BF31-CF4FD657F541}"/>
    <dgm:cxn modelId="{C7DA6349-6DE2-4762-9CBE-EBB033A66C01}" type="presParOf" srcId="{74D14E3F-BFC9-4F3B-AFB2-8DE918A66573}" destId="{72C8CB2E-7FBB-4ECF-8799-CA7D084AC85E}" srcOrd="0" destOrd="0" presId="urn:microsoft.com/office/officeart/2008/layout/LinedList"/>
    <dgm:cxn modelId="{0E5274E8-FF8A-4C50-9BA0-BEDEA025741B}" type="presParOf" srcId="{74D14E3F-BFC9-4F3B-AFB2-8DE918A66573}" destId="{E0117484-2DEE-465C-BBDF-2904AB7E56CB}" srcOrd="1" destOrd="0" presId="urn:microsoft.com/office/officeart/2008/layout/LinedList"/>
    <dgm:cxn modelId="{4CCACF6D-2E29-47D8-8308-611D2675F769}" type="presParOf" srcId="{E0117484-2DEE-465C-BBDF-2904AB7E56CB}" destId="{DFC0A0ED-D8CD-487C-AC9A-E5F93B0B4D63}" srcOrd="0" destOrd="0" presId="urn:microsoft.com/office/officeart/2008/layout/LinedList"/>
    <dgm:cxn modelId="{4348844B-E2B0-444A-81C5-1583CBFF91DC}" type="presParOf" srcId="{E0117484-2DEE-465C-BBDF-2904AB7E56CB}" destId="{FA56B674-E881-4179-80AA-76C2C04C2643}" srcOrd="1" destOrd="0" presId="urn:microsoft.com/office/officeart/2008/layout/LinedList"/>
    <dgm:cxn modelId="{DC6571B5-151B-447C-9B3A-773330CA762F}" type="presParOf" srcId="{74D14E3F-BFC9-4F3B-AFB2-8DE918A66573}" destId="{13640653-7ADB-475F-B6D1-4924CA073DAB}" srcOrd="2" destOrd="0" presId="urn:microsoft.com/office/officeart/2008/layout/LinedList"/>
    <dgm:cxn modelId="{1A43FAB4-E39C-4993-B4BB-C223D46D06D7}" type="presParOf" srcId="{74D14E3F-BFC9-4F3B-AFB2-8DE918A66573}" destId="{E650B50B-29A0-40F1-AEC3-67D0D192E48B}" srcOrd="3" destOrd="0" presId="urn:microsoft.com/office/officeart/2008/layout/LinedList"/>
    <dgm:cxn modelId="{5B17837B-6C89-4CA5-B4B7-0FAC713F9A3B}" type="presParOf" srcId="{E650B50B-29A0-40F1-AEC3-67D0D192E48B}" destId="{02B6FD2C-AEDD-4EDB-A908-D9852B9424C9}" srcOrd="0" destOrd="0" presId="urn:microsoft.com/office/officeart/2008/layout/LinedList"/>
    <dgm:cxn modelId="{E97C1691-1764-4896-A632-797367522D00}" type="presParOf" srcId="{E650B50B-29A0-40F1-AEC3-67D0D192E48B}" destId="{0D27C263-4F17-45AF-A87C-0578C20AF7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A4D76-448A-40FC-985A-D4ED29240E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AA28D20-38D6-4F03-A907-558873F82776}">
      <dgm:prSet/>
      <dgm:spPr/>
      <dgm:t>
        <a:bodyPr/>
        <a:lstStyle/>
        <a:p>
          <a:pPr>
            <a:defRPr cap="all"/>
          </a:pPr>
          <a:r>
            <a:rPr lang="en-US"/>
            <a:t>Backstory of our Project</a:t>
          </a:r>
        </a:p>
      </dgm:t>
    </dgm:pt>
    <dgm:pt modelId="{206ED328-B763-4D17-9535-D06177A21BC3}" type="parTrans" cxnId="{7ACB4150-3C67-4162-BDE5-D4D3E9957252}">
      <dgm:prSet/>
      <dgm:spPr/>
      <dgm:t>
        <a:bodyPr/>
        <a:lstStyle/>
        <a:p>
          <a:endParaRPr lang="en-US"/>
        </a:p>
      </dgm:t>
    </dgm:pt>
    <dgm:pt modelId="{35B1CAA0-7036-49DB-973A-F5E856E00BB5}" type="sibTrans" cxnId="{7ACB4150-3C67-4162-BDE5-D4D3E9957252}">
      <dgm:prSet/>
      <dgm:spPr/>
      <dgm:t>
        <a:bodyPr/>
        <a:lstStyle/>
        <a:p>
          <a:endParaRPr lang="en-US"/>
        </a:p>
      </dgm:t>
    </dgm:pt>
    <dgm:pt modelId="{335E1D93-278E-45F1-8B52-535EC31D5D56}">
      <dgm:prSet/>
      <dgm:spPr/>
      <dgm:t>
        <a:bodyPr/>
        <a:lstStyle/>
        <a:p>
          <a:pPr>
            <a:defRPr cap="all"/>
          </a:pPr>
          <a:r>
            <a:rPr lang="en-US"/>
            <a:t>What was our process like?</a:t>
          </a:r>
        </a:p>
      </dgm:t>
    </dgm:pt>
    <dgm:pt modelId="{3AB8CE7D-16F9-4C4D-A1B0-4A589C8219F5}" type="parTrans" cxnId="{0AE65893-B06C-412E-8607-71E5826D48DC}">
      <dgm:prSet/>
      <dgm:spPr/>
      <dgm:t>
        <a:bodyPr/>
        <a:lstStyle/>
        <a:p>
          <a:endParaRPr lang="en-US"/>
        </a:p>
      </dgm:t>
    </dgm:pt>
    <dgm:pt modelId="{DB452A13-0DA3-45AC-929A-8DC29F719130}" type="sibTrans" cxnId="{0AE65893-B06C-412E-8607-71E5826D48DC}">
      <dgm:prSet/>
      <dgm:spPr/>
      <dgm:t>
        <a:bodyPr/>
        <a:lstStyle/>
        <a:p>
          <a:endParaRPr lang="en-US"/>
        </a:p>
      </dgm:t>
    </dgm:pt>
    <dgm:pt modelId="{B03CA1A9-28C2-4C7D-B7C1-7D9E0A9EFB4A}">
      <dgm:prSet/>
      <dgm:spPr/>
      <dgm:t>
        <a:bodyPr/>
        <a:lstStyle/>
        <a:p>
          <a:pPr>
            <a:defRPr cap="all"/>
          </a:pPr>
          <a:r>
            <a:rPr lang="en-US"/>
            <a:t>Outcome</a:t>
          </a:r>
        </a:p>
      </dgm:t>
    </dgm:pt>
    <dgm:pt modelId="{B8011FAB-A513-426A-A386-26CE0F45CBD7}" type="parTrans" cxnId="{37689CD1-51B7-413A-8C0B-14EF404D7EF6}">
      <dgm:prSet/>
      <dgm:spPr/>
      <dgm:t>
        <a:bodyPr/>
        <a:lstStyle/>
        <a:p>
          <a:endParaRPr lang="en-US"/>
        </a:p>
      </dgm:t>
    </dgm:pt>
    <dgm:pt modelId="{D0CBD2AE-FE97-4ABB-B82C-6D4F496C33EB}" type="sibTrans" cxnId="{37689CD1-51B7-413A-8C0B-14EF404D7EF6}">
      <dgm:prSet/>
      <dgm:spPr/>
      <dgm:t>
        <a:bodyPr/>
        <a:lstStyle/>
        <a:p>
          <a:endParaRPr lang="en-US"/>
        </a:p>
      </dgm:t>
    </dgm:pt>
    <dgm:pt modelId="{E46594B4-3185-4D55-BB38-F994FC7697BD}">
      <dgm:prSet/>
      <dgm:spPr/>
      <dgm:t>
        <a:bodyPr/>
        <a:lstStyle/>
        <a:p>
          <a:pPr>
            <a:defRPr cap="all"/>
          </a:pPr>
          <a:r>
            <a:rPr lang="en-US"/>
            <a:t>What we would do differently</a:t>
          </a:r>
        </a:p>
      </dgm:t>
    </dgm:pt>
    <dgm:pt modelId="{F9891EC2-D19B-4AF2-9B8A-88B0BCBC1D16}" type="parTrans" cxnId="{7C1CACB4-9913-4C31-853D-595290AC2D65}">
      <dgm:prSet/>
      <dgm:spPr/>
      <dgm:t>
        <a:bodyPr/>
        <a:lstStyle/>
        <a:p>
          <a:endParaRPr lang="en-US"/>
        </a:p>
      </dgm:t>
    </dgm:pt>
    <dgm:pt modelId="{518E36DA-A1DE-4E45-AF47-6019D389AD7E}" type="sibTrans" cxnId="{7C1CACB4-9913-4C31-853D-595290AC2D65}">
      <dgm:prSet/>
      <dgm:spPr/>
      <dgm:t>
        <a:bodyPr/>
        <a:lstStyle/>
        <a:p>
          <a:endParaRPr lang="en-US"/>
        </a:p>
      </dgm:t>
    </dgm:pt>
    <dgm:pt modelId="{6C7939A4-0CBC-4CD3-996D-D685158A26DE}" type="pres">
      <dgm:prSet presAssocID="{A69A4D76-448A-40FC-985A-D4ED29240E3C}" presName="root" presStyleCnt="0">
        <dgm:presLayoutVars>
          <dgm:dir/>
          <dgm:resizeHandles val="exact"/>
        </dgm:presLayoutVars>
      </dgm:prSet>
      <dgm:spPr/>
    </dgm:pt>
    <dgm:pt modelId="{6FEBD06E-906D-4D6E-A448-A7B4AC243553}" type="pres">
      <dgm:prSet presAssocID="{8AA28D20-38D6-4F03-A907-558873F82776}" presName="compNode" presStyleCnt="0"/>
      <dgm:spPr/>
    </dgm:pt>
    <dgm:pt modelId="{84F6FF13-B59F-4232-BF7E-82D2720D4041}" type="pres">
      <dgm:prSet presAssocID="{8AA28D20-38D6-4F03-A907-558873F82776}" presName="iconBgRect" presStyleLbl="bgShp" presStyleIdx="0" presStyleCnt="4"/>
      <dgm:spPr/>
    </dgm:pt>
    <dgm:pt modelId="{DBEB4466-ECA1-4FDD-9CEB-6B3ADF23A11F}" type="pres">
      <dgm:prSet presAssocID="{8AA28D20-38D6-4F03-A907-558873F827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E5C331-BDFD-4BBE-9BBA-04B399543294}" type="pres">
      <dgm:prSet presAssocID="{8AA28D20-38D6-4F03-A907-558873F82776}" presName="spaceRect" presStyleCnt="0"/>
      <dgm:spPr/>
    </dgm:pt>
    <dgm:pt modelId="{525CE916-4C86-4CD0-967A-C466E46D92DA}" type="pres">
      <dgm:prSet presAssocID="{8AA28D20-38D6-4F03-A907-558873F82776}" presName="textRect" presStyleLbl="revTx" presStyleIdx="0" presStyleCnt="4">
        <dgm:presLayoutVars>
          <dgm:chMax val="1"/>
          <dgm:chPref val="1"/>
        </dgm:presLayoutVars>
      </dgm:prSet>
      <dgm:spPr/>
    </dgm:pt>
    <dgm:pt modelId="{F8DEA815-93B7-4653-A639-C317F05662CC}" type="pres">
      <dgm:prSet presAssocID="{35B1CAA0-7036-49DB-973A-F5E856E00BB5}" presName="sibTrans" presStyleCnt="0"/>
      <dgm:spPr/>
    </dgm:pt>
    <dgm:pt modelId="{38074EEF-C20F-472A-8D8F-09DD972CAAAB}" type="pres">
      <dgm:prSet presAssocID="{335E1D93-278E-45F1-8B52-535EC31D5D56}" presName="compNode" presStyleCnt="0"/>
      <dgm:spPr/>
    </dgm:pt>
    <dgm:pt modelId="{1EACB8D2-CD1D-4E9E-97AF-50EAFE54D1F9}" type="pres">
      <dgm:prSet presAssocID="{335E1D93-278E-45F1-8B52-535EC31D5D56}" presName="iconBgRect" presStyleLbl="bgShp" presStyleIdx="1" presStyleCnt="4"/>
      <dgm:spPr/>
    </dgm:pt>
    <dgm:pt modelId="{482AF34D-0F24-4FF5-858D-258CD0F4836E}" type="pres">
      <dgm:prSet presAssocID="{335E1D93-278E-45F1-8B52-535EC31D5D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74515E7-7124-43DD-82C3-C9FE732567D0}" type="pres">
      <dgm:prSet presAssocID="{335E1D93-278E-45F1-8B52-535EC31D5D56}" presName="spaceRect" presStyleCnt="0"/>
      <dgm:spPr/>
    </dgm:pt>
    <dgm:pt modelId="{96C32A25-35B8-4D53-9399-2E47F00EA83F}" type="pres">
      <dgm:prSet presAssocID="{335E1D93-278E-45F1-8B52-535EC31D5D56}" presName="textRect" presStyleLbl="revTx" presStyleIdx="1" presStyleCnt="4">
        <dgm:presLayoutVars>
          <dgm:chMax val="1"/>
          <dgm:chPref val="1"/>
        </dgm:presLayoutVars>
      </dgm:prSet>
      <dgm:spPr/>
    </dgm:pt>
    <dgm:pt modelId="{908AAC1C-9B36-4C32-BACB-BBC67C5E1B6B}" type="pres">
      <dgm:prSet presAssocID="{DB452A13-0DA3-45AC-929A-8DC29F719130}" presName="sibTrans" presStyleCnt="0"/>
      <dgm:spPr/>
    </dgm:pt>
    <dgm:pt modelId="{AAD42A23-65A6-41E4-A377-A51EBF12F398}" type="pres">
      <dgm:prSet presAssocID="{B03CA1A9-28C2-4C7D-B7C1-7D9E0A9EFB4A}" presName="compNode" presStyleCnt="0"/>
      <dgm:spPr/>
    </dgm:pt>
    <dgm:pt modelId="{6E5E6946-5CA8-4E41-B768-463F3EA6D794}" type="pres">
      <dgm:prSet presAssocID="{B03CA1A9-28C2-4C7D-B7C1-7D9E0A9EFB4A}" presName="iconBgRect" presStyleLbl="bgShp" presStyleIdx="2" presStyleCnt="4"/>
      <dgm:spPr/>
    </dgm:pt>
    <dgm:pt modelId="{AC901F52-111B-43B8-9A8C-2B3EEF84818A}" type="pres">
      <dgm:prSet presAssocID="{B03CA1A9-28C2-4C7D-B7C1-7D9E0A9EFB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F9F89808-A0EA-481C-A530-9421C74994E7}" type="pres">
      <dgm:prSet presAssocID="{B03CA1A9-28C2-4C7D-B7C1-7D9E0A9EFB4A}" presName="spaceRect" presStyleCnt="0"/>
      <dgm:spPr/>
    </dgm:pt>
    <dgm:pt modelId="{1A426AA5-1510-4FA6-98DE-917DA1D42024}" type="pres">
      <dgm:prSet presAssocID="{B03CA1A9-28C2-4C7D-B7C1-7D9E0A9EFB4A}" presName="textRect" presStyleLbl="revTx" presStyleIdx="2" presStyleCnt="4">
        <dgm:presLayoutVars>
          <dgm:chMax val="1"/>
          <dgm:chPref val="1"/>
        </dgm:presLayoutVars>
      </dgm:prSet>
      <dgm:spPr/>
    </dgm:pt>
    <dgm:pt modelId="{53E45141-679B-49D4-97F2-5F3D1B690E4D}" type="pres">
      <dgm:prSet presAssocID="{D0CBD2AE-FE97-4ABB-B82C-6D4F496C33EB}" presName="sibTrans" presStyleCnt="0"/>
      <dgm:spPr/>
    </dgm:pt>
    <dgm:pt modelId="{A55D5822-8703-446C-A34B-43EA2375DE26}" type="pres">
      <dgm:prSet presAssocID="{E46594B4-3185-4D55-BB38-F994FC7697BD}" presName="compNode" presStyleCnt="0"/>
      <dgm:spPr/>
    </dgm:pt>
    <dgm:pt modelId="{7CECAEFD-B8FD-4820-ABBA-6C4FB1C58259}" type="pres">
      <dgm:prSet presAssocID="{E46594B4-3185-4D55-BB38-F994FC7697BD}" presName="iconBgRect" presStyleLbl="bgShp" presStyleIdx="3" presStyleCnt="4"/>
      <dgm:spPr/>
    </dgm:pt>
    <dgm:pt modelId="{E0A77789-182F-4CF6-9119-880C4AF3C1B3}" type="pres">
      <dgm:prSet presAssocID="{E46594B4-3185-4D55-BB38-F994FC7697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81318E-5956-45B7-83F9-8B830A49AE16}" type="pres">
      <dgm:prSet presAssocID="{E46594B4-3185-4D55-BB38-F994FC7697BD}" presName="spaceRect" presStyleCnt="0"/>
      <dgm:spPr/>
    </dgm:pt>
    <dgm:pt modelId="{3928D0C7-4AAA-4144-8AAF-25EA9F87BF58}" type="pres">
      <dgm:prSet presAssocID="{E46594B4-3185-4D55-BB38-F994FC7697B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E03E16-0DA0-4DF5-AF83-8EE888CA0EB5}" type="presOf" srcId="{E46594B4-3185-4D55-BB38-F994FC7697BD}" destId="{3928D0C7-4AAA-4144-8AAF-25EA9F87BF58}" srcOrd="0" destOrd="0" presId="urn:microsoft.com/office/officeart/2018/5/layout/IconCircleLabelList"/>
    <dgm:cxn modelId="{132D4229-F5E4-487F-B547-3A073085DCF5}" type="presOf" srcId="{B03CA1A9-28C2-4C7D-B7C1-7D9E0A9EFB4A}" destId="{1A426AA5-1510-4FA6-98DE-917DA1D42024}" srcOrd="0" destOrd="0" presId="urn:microsoft.com/office/officeart/2018/5/layout/IconCircleLabelList"/>
    <dgm:cxn modelId="{87460F30-AC63-40F3-9A82-15C88C6F1D3E}" type="presOf" srcId="{8AA28D20-38D6-4F03-A907-558873F82776}" destId="{525CE916-4C86-4CD0-967A-C466E46D92DA}" srcOrd="0" destOrd="0" presId="urn:microsoft.com/office/officeart/2018/5/layout/IconCircleLabelList"/>
    <dgm:cxn modelId="{7ACB4150-3C67-4162-BDE5-D4D3E9957252}" srcId="{A69A4D76-448A-40FC-985A-D4ED29240E3C}" destId="{8AA28D20-38D6-4F03-A907-558873F82776}" srcOrd="0" destOrd="0" parTransId="{206ED328-B763-4D17-9535-D06177A21BC3}" sibTransId="{35B1CAA0-7036-49DB-973A-F5E856E00BB5}"/>
    <dgm:cxn modelId="{29667284-6532-4E43-AF3F-593EBA5D6A96}" type="presOf" srcId="{A69A4D76-448A-40FC-985A-D4ED29240E3C}" destId="{6C7939A4-0CBC-4CD3-996D-D685158A26DE}" srcOrd="0" destOrd="0" presId="urn:microsoft.com/office/officeart/2018/5/layout/IconCircleLabelList"/>
    <dgm:cxn modelId="{0AE65893-B06C-412E-8607-71E5826D48DC}" srcId="{A69A4D76-448A-40FC-985A-D4ED29240E3C}" destId="{335E1D93-278E-45F1-8B52-535EC31D5D56}" srcOrd="1" destOrd="0" parTransId="{3AB8CE7D-16F9-4C4D-A1B0-4A589C8219F5}" sibTransId="{DB452A13-0DA3-45AC-929A-8DC29F719130}"/>
    <dgm:cxn modelId="{7C1CACB4-9913-4C31-853D-595290AC2D65}" srcId="{A69A4D76-448A-40FC-985A-D4ED29240E3C}" destId="{E46594B4-3185-4D55-BB38-F994FC7697BD}" srcOrd="3" destOrd="0" parTransId="{F9891EC2-D19B-4AF2-9B8A-88B0BCBC1D16}" sibTransId="{518E36DA-A1DE-4E45-AF47-6019D389AD7E}"/>
    <dgm:cxn modelId="{589D25B7-AF85-43AC-B83C-96D083C1D438}" type="presOf" srcId="{335E1D93-278E-45F1-8B52-535EC31D5D56}" destId="{96C32A25-35B8-4D53-9399-2E47F00EA83F}" srcOrd="0" destOrd="0" presId="urn:microsoft.com/office/officeart/2018/5/layout/IconCircleLabelList"/>
    <dgm:cxn modelId="{37689CD1-51B7-413A-8C0B-14EF404D7EF6}" srcId="{A69A4D76-448A-40FC-985A-D4ED29240E3C}" destId="{B03CA1A9-28C2-4C7D-B7C1-7D9E0A9EFB4A}" srcOrd="2" destOrd="0" parTransId="{B8011FAB-A513-426A-A386-26CE0F45CBD7}" sibTransId="{D0CBD2AE-FE97-4ABB-B82C-6D4F496C33EB}"/>
    <dgm:cxn modelId="{D1BBDF7A-4933-48B7-984D-CED845695D37}" type="presParOf" srcId="{6C7939A4-0CBC-4CD3-996D-D685158A26DE}" destId="{6FEBD06E-906D-4D6E-A448-A7B4AC243553}" srcOrd="0" destOrd="0" presId="urn:microsoft.com/office/officeart/2018/5/layout/IconCircleLabelList"/>
    <dgm:cxn modelId="{49ED4966-9D1A-45A0-80BD-4C6951BC3CFC}" type="presParOf" srcId="{6FEBD06E-906D-4D6E-A448-A7B4AC243553}" destId="{84F6FF13-B59F-4232-BF7E-82D2720D4041}" srcOrd="0" destOrd="0" presId="urn:microsoft.com/office/officeart/2018/5/layout/IconCircleLabelList"/>
    <dgm:cxn modelId="{619FD755-FE7A-4E47-964C-97791B77598E}" type="presParOf" srcId="{6FEBD06E-906D-4D6E-A448-A7B4AC243553}" destId="{DBEB4466-ECA1-4FDD-9CEB-6B3ADF23A11F}" srcOrd="1" destOrd="0" presId="urn:microsoft.com/office/officeart/2018/5/layout/IconCircleLabelList"/>
    <dgm:cxn modelId="{92BBF5A1-4B9E-4766-B274-B9D931C48D3D}" type="presParOf" srcId="{6FEBD06E-906D-4D6E-A448-A7B4AC243553}" destId="{13E5C331-BDFD-4BBE-9BBA-04B399543294}" srcOrd="2" destOrd="0" presId="urn:microsoft.com/office/officeart/2018/5/layout/IconCircleLabelList"/>
    <dgm:cxn modelId="{3C5CC31A-9915-4D7C-ADDF-089243925E3A}" type="presParOf" srcId="{6FEBD06E-906D-4D6E-A448-A7B4AC243553}" destId="{525CE916-4C86-4CD0-967A-C466E46D92DA}" srcOrd="3" destOrd="0" presId="urn:microsoft.com/office/officeart/2018/5/layout/IconCircleLabelList"/>
    <dgm:cxn modelId="{F40A6BA0-84F0-421D-AC2C-90F021749BF8}" type="presParOf" srcId="{6C7939A4-0CBC-4CD3-996D-D685158A26DE}" destId="{F8DEA815-93B7-4653-A639-C317F05662CC}" srcOrd="1" destOrd="0" presId="urn:microsoft.com/office/officeart/2018/5/layout/IconCircleLabelList"/>
    <dgm:cxn modelId="{FF59E817-1065-4C1B-9979-D44F174F4D29}" type="presParOf" srcId="{6C7939A4-0CBC-4CD3-996D-D685158A26DE}" destId="{38074EEF-C20F-472A-8D8F-09DD972CAAAB}" srcOrd="2" destOrd="0" presId="urn:microsoft.com/office/officeart/2018/5/layout/IconCircleLabelList"/>
    <dgm:cxn modelId="{085E202A-2649-4817-8F77-C10CEBB5217C}" type="presParOf" srcId="{38074EEF-C20F-472A-8D8F-09DD972CAAAB}" destId="{1EACB8D2-CD1D-4E9E-97AF-50EAFE54D1F9}" srcOrd="0" destOrd="0" presId="urn:microsoft.com/office/officeart/2018/5/layout/IconCircleLabelList"/>
    <dgm:cxn modelId="{F721F3EA-CAFD-4994-9C59-FC3493D169B5}" type="presParOf" srcId="{38074EEF-C20F-472A-8D8F-09DD972CAAAB}" destId="{482AF34D-0F24-4FF5-858D-258CD0F4836E}" srcOrd="1" destOrd="0" presId="urn:microsoft.com/office/officeart/2018/5/layout/IconCircleLabelList"/>
    <dgm:cxn modelId="{4D375248-A81D-4034-B394-64F204E7C177}" type="presParOf" srcId="{38074EEF-C20F-472A-8D8F-09DD972CAAAB}" destId="{474515E7-7124-43DD-82C3-C9FE732567D0}" srcOrd="2" destOrd="0" presId="urn:microsoft.com/office/officeart/2018/5/layout/IconCircleLabelList"/>
    <dgm:cxn modelId="{F39FCE14-0258-4D84-929E-85C66CB916C7}" type="presParOf" srcId="{38074EEF-C20F-472A-8D8F-09DD972CAAAB}" destId="{96C32A25-35B8-4D53-9399-2E47F00EA83F}" srcOrd="3" destOrd="0" presId="urn:microsoft.com/office/officeart/2018/5/layout/IconCircleLabelList"/>
    <dgm:cxn modelId="{C00C82FF-0A1A-4F8E-9649-8740AE338BF8}" type="presParOf" srcId="{6C7939A4-0CBC-4CD3-996D-D685158A26DE}" destId="{908AAC1C-9B36-4C32-BACB-BBC67C5E1B6B}" srcOrd="3" destOrd="0" presId="urn:microsoft.com/office/officeart/2018/5/layout/IconCircleLabelList"/>
    <dgm:cxn modelId="{3475328E-ED5B-49DC-BC10-0838A0194643}" type="presParOf" srcId="{6C7939A4-0CBC-4CD3-996D-D685158A26DE}" destId="{AAD42A23-65A6-41E4-A377-A51EBF12F398}" srcOrd="4" destOrd="0" presId="urn:microsoft.com/office/officeart/2018/5/layout/IconCircleLabelList"/>
    <dgm:cxn modelId="{8D63DCB7-0035-41D4-907B-F0B571799950}" type="presParOf" srcId="{AAD42A23-65A6-41E4-A377-A51EBF12F398}" destId="{6E5E6946-5CA8-4E41-B768-463F3EA6D794}" srcOrd="0" destOrd="0" presId="urn:microsoft.com/office/officeart/2018/5/layout/IconCircleLabelList"/>
    <dgm:cxn modelId="{C87E6CA7-F52B-4E20-96F9-51FE3A33DAAB}" type="presParOf" srcId="{AAD42A23-65A6-41E4-A377-A51EBF12F398}" destId="{AC901F52-111B-43B8-9A8C-2B3EEF84818A}" srcOrd="1" destOrd="0" presId="urn:microsoft.com/office/officeart/2018/5/layout/IconCircleLabelList"/>
    <dgm:cxn modelId="{A184C241-6216-4B28-8CAF-CB44FD88FD40}" type="presParOf" srcId="{AAD42A23-65A6-41E4-A377-A51EBF12F398}" destId="{F9F89808-A0EA-481C-A530-9421C74994E7}" srcOrd="2" destOrd="0" presId="urn:microsoft.com/office/officeart/2018/5/layout/IconCircleLabelList"/>
    <dgm:cxn modelId="{5EFA4E18-DB20-4891-820E-52E6904462CC}" type="presParOf" srcId="{AAD42A23-65A6-41E4-A377-A51EBF12F398}" destId="{1A426AA5-1510-4FA6-98DE-917DA1D42024}" srcOrd="3" destOrd="0" presId="urn:microsoft.com/office/officeart/2018/5/layout/IconCircleLabelList"/>
    <dgm:cxn modelId="{AD9AA619-17B5-4C2B-85D8-3E522404DF1B}" type="presParOf" srcId="{6C7939A4-0CBC-4CD3-996D-D685158A26DE}" destId="{53E45141-679B-49D4-97F2-5F3D1B690E4D}" srcOrd="5" destOrd="0" presId="urn:microsoft.com/office/officeart/2018/5/layout/IconCircleLabelList"/>
    <dgm:cxn modelId="{1FA52772-459E-46A7-B63A-2959D9DC7F21}" type="presParOf" srcId="{6C7939A4-0CBC-4CD3-996D-D685158A26DE}" destId="{A55D5822-8703-446C-A34B-43EA2375DE26}" srcOrd="6" destOrd="0" presId="urn:microsoft.com/office/officeart/2018/5/layout/IconCircleLabelList"/>
    <dgm:cxn modelId="{2DDA240E-3F75-4E81-8AB9-EF715E07A9A2}" type="presParOf" srcId="{A55D5822-8703-446C-A34B-43EA2375DE26}" destId="{7CECAEFD-B8FD-4820-ABBA-6C4FB1C58259}" srcOrd="0" destOrd="0" presId="urn:microsoft.com/office/officeart/2018/5/layout/IconCircleLabelList"/>
    <dgm:cxn modelId="{E938EE4C-F909-453E-88F8-6269A8765FFC}" type="presParOf" srcId="{A55D5822-8703-446C-A34B-43EA2375DE26}" destId="{E0A77789-182F-4CF6-9119-880C4AF3C1B3}" srcOrd="1" destOrd="0" presId="urn:microsoft.com/office/officeart/2018/5/layout/IconCircleLabelList"/>
    <dgm:cxn modelId="{245429C1-A9D7-44A9-A102-C36214875AA0}" type="presParOf" srcId="{A55D5822-8703-446C-A34B-43EA2375DE26}" destId="{5981318E-5956-45B7-83F9-8B830A49AE16}" srcOrd="2" destOrd="0" presId="urn:microsoft.com/office/officeart/2018/5/layout/IconCircleLabelList"/>
    <dgm:cxn modelId="{27E11D79-1825-415A-BF4B-698A1DA621AA}" type="presParOf" srcId="{A55D5822-8703-446C-A34B-43EA2375DE26}" destId="{3928D0C7-4AAA-4144-8AAF-25EA9F87BF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6FA5E3-2E90-4325-ADE3-A30DA5CA8E75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423BE3-0C20-4A04-8640-8AB0000107A9}">
      <dgm:prSet/>
      <dgm:spPr/>
      <dgm:t>
        <a:bodyPr/>
        <a:lstStyle/>
        <a:p>
          <a:r>
            <a:rPr lang="en-US"/>
            <a:t>In most cases, the best way to look up information is to google and use several sources to create an background of the community you work with. </a:t>
          </a:r>
        </a:p>
      </dgm:t>
    </dgm:pt>
    <dgm:pt modelId="{432054B0-2B7F-4720-9C92-8987C29F8F22}" type="parTrans" cxnId="{39B66CC7-028C-42DA-8F90-474DB61B9436}">
      <dgm:prSet/>
      <dgm:spPr/>
      <dgm:t>
        <a:bodyPr/>
        <a:lstStyle/>
        <a:p>
          <a:endParaRPr lang="en-US"/>
        </a:p>
      </dgm:t>
    </dgm:pt>
    <dgm:pt modelId="{D7492BE8-00AF-43D2-B232-F68A9F04D3EA}" type="sibTrans" cxnId="{39B66CC7-028C-42DA-8F90-474DB61B9436}">
      <dgm:prSet/>
      <dgm:spPr/>
      <dgm:t>
        <a:bodyPr/>
        <a:lstStyle/>
        <a:p>
          <a:endParaRPr lang="en-US"/>
        </a:p>
      </dgm:t>
    </dgm:pt>
    <dgm:pt modelId="{209F3905-0BFA-419B-A049-B22646342C97}">
      <dgm:prSet/>
      <dgm:spPr/>
      <dgm:t>
        <a:bodyPr/>
        <a:lstStyle/>
        <a:p>
          <a:r>
            <a:rPr lang="en-US"/>
            <a:t>We decided to ask, "What if we create a tool that allows us to gather crucial information about a county in one accessble space?"</a:t>
          </a:r>
        </a:p>
      </dgm:t>
    </dgm:pt>
    <dgm:pt modelId="{9CC385A9-C2B4-4147-AADF-F86A1CDAD38A}" type="parTrans" cxnId="{2276E91E-5A10-4CED-8128-5B67008B310B}">
      <dgm:prSet/>
      <dgm:spPr/>
      <dgm:t>
        <a:bodyPr/>
        <a:lstStyle/>
        <a:p>
          <a:endParaRPr lang="en-US"/>
        </a:p>
      </dgm:t>
    </dgm:pt>
    <dgm:pt modelId="{91048D86-A7A0-4549-BF3F-B2B1BDAD1429}" type="sibTrans" cxnId="{2276E91E-5A10-4CED-8128-5B67008B310B}">
      <dgm:prSet/>
      <dgm:spPr/>
      <dgm:t>
        <a:bodyPr/>
        <a:lstStyle/>
        <a:p>
          <a:endParaRPr lang="en-US"/>
        </a:p>
      </dgm:t>
    </dgm:pt>
    <dgm:pt modelId="{05A54D6B-1D90-40D3-A5A6-5385B3F37E4C}" type="pres">
      <dgm:prSet presAssocID="{F26FA5E3-2E90-4325-ADE3-A30DA5CA8E75}" presName="cycle" presStyleCnt="0">
        <dgm:presLayoutVars>
          <dgm:dir/>
          <dgm:resizeHandles val="exact"/>
        </dgm:presLayoutVars>
      </dgm:prSet>
      <dgm:spPr/>
    </dgm:pt>
    <dgm:pt modelId="{22D60967-0CC1-4BA3-BE6C-2CC27417234B}" type="pres">
      <dgm:prSet presAssocID="{47423BE3-0C20-4A04-8640-8AB0000107A9}" presName="node" presStyleLbl="node1" presStyleIdx="0" presStyleCnt="2">
        <dgm:presLayoutVars>
          <dgm:bulletEnabled val="1"/>
        </dgm:presLayoutVars>
      </dgm:prSet>
      <dgm:spPr/>
    </dgm:pt>
    <dgm:pt modelId="{F0719F43-CF16-4E0B-BAEA-34FCF9A66578}" type="pres">
      <dgm:prSet presAssocID="{47423BE3-0C20-4A04-8640-8AB0000107A9}" presName="spNode" presStyleCnt="0"/>
      <dgm:spPr/>
    </dgm:pt>
    <dgm:pt modelId="{52856CB9-6556-4E36-9813-7E84B72AE341}" type="pres">
      <dgm:prSet presAssocID="{D7492BE8-00AF-43D2-B232-F68A9F04D3EA}" presName="sibTrans" presStyleLbl="sibTrans1D1" presStyleIdx="0" presStyleCnt="2"/>
      <dgm:spPr/>
    </dgm:pt>
    <dgm:pt modelId="{1F1EA40A-9430-46EB-A3EB-EC950029DAD9}" type="pres">
      <dgm:prSet presAssocID="{209F3905-0BFA-419B-A049-B22646342C97}" presName="node" presStyleLbl="node1" presStyleIdx="1" presStyleCnt="2">
        <dgm:presLayoutVars>
          <dgm:bulletEnabled val="1"/>
        </dgm:presLayoutVars>
      </dgm:prSet>
      <dgm:spPr/>
    </dgm:pt>
    <dgm:pt modelId="{65DB0027-1F36-46D1-AF2C-1C5FE26033CA}" type="pres">
      <dgm:prSet presAssocID="{209F3905-0BFA-419B-A049-B22646342C97}" presName="spNode" presStyleCnt="0"/>
      <dgm:spPr/>
    </dgm:pt>
    <dgm:pt modelId="{B5900AC7-53C3-4F42-99C5-2A4FDD9D4999}" type="pres">
      <dgm:prSet presAssocID="{91048D86-A7A0-4549-BF3F-B2B1BDAD1429}" presName="sibTrans" presStyleLbl="sibTrans1D1" presStyleIdx="1" presStyleCnt="2"/>
      <dgm:spPr/>
    </dgm:pt>
  </dgm:ptLst>
  <dgm:cxnLst>
    <dgm:cxn modelId="{D8157711-1493-465C-B776-354A2A11A092}" type="presOf" srcId="{209F3905-0BFA-419B-A049-B22646342C97}" destId="{1F1EA40A-9430-46EB-A3EB-EC950029DAD9}" srcOrd="0" destOrd="0" presId="urn:microsoft.com/office/officeart/2005/8/layout/cycle6"/>
    <dgm:cxn modelId="{2276E91E-5A10-4CED-8128-5B67008B310B}" srcId="{F26FA5E3-2E90-4325-ADE3-A30DA5CA8E75}" destId="{209F3905-0BFA-419B-A049-B22646342C97}" srcOrd="1" destOrd="0" parTransId="{9CC385A9-C2B4-4147-AADF-F86A1CDAD38A}" sibTransId="{91048D86-A7A0-4549-BF3F-B2B1BDAD1429}"/>
    <dgm:cxn modelId="{0BDC4B38-2599-48B8-80BA-F1E484796034}" type="presOf" srcId="{47423BE3-0C20-4A04-8640-8AB0000107A9}" destId="{22D60967-0CC1-4BA3-BE6C-2CC27417234B}" srcOrd="0" destOrd="0" presId="urn:microsoft.com/office/officeart/2005/8/layout/cycle6"/>
    <dgm:cxn modelId="{D021F54B-7698-4645-91AE-CDEABD42C965}" type="presOf" srcId="{F26FA5E3-2E90-4325-ADE3-A30DA5CA8E75}" destId="{05A54D6B-1D90-40D3-A5A6-5385B3F37E4C}" srcOrd="0" destOrd="0" presId="urn:microsoft.com/office/officeart/2005/8/layout/cycle6"/>
    <dgm:cxn modelId="{8445F372-B6BA-4855-BA37-E05995FE1BE1}" type="presOf" srcId="{D7492BE8-00AF-43D2-B232-F68A9F04D3EA}" destId="{52856CB9-6556-4E36-9813-7E84B72AE341}" srcOrd="0" destOrd="0" presId="urn:microsoft.com/office/officeart/2005/8/layout/cycle6"/>
    <dgm:cxn modelId="{39B66CC7-028C-42DA-8F90-474DB61B9436}" srcId="{F26FA5E3-2E90-4325-ADE3-A30DA5CA8E75}" destId="{47423BE3-0C20-4A04-8640-8AB0000107A9}" srcOrd="0" destOrd="0" parTransId="{432054B0-2B7F-4720-9C92-8987C29F8F22}" sibTransId="{D7492BE8-00AF-43D2-B232-F68A9F04D3EA}"/>
    <dgm:cxn modelId="{0D1191E6-3439-4085-BC77-71E00154CD7F}" type="presOf" srcId="{91048D86-A7A0-4549-BF3F-B2B1BDAD1429}" destId="{B5900AC7-53C3-4F42-99C5-2A4FDD9D4999}" srcOrd="0" destOrd="0" presId="urn:microsoft.com/office/officeart/2005/8/layout/cycle6"/>
    <dgm:cxn modelId="{2FC0D3E8-7FDC-47C5-B2DA-673E82E221D5}" type="presParOf" srcId="{05A54D6B-1D90-40D3-A5A6-5385B3F37E4C}" destId="{22D60967-0CC1-4BA3-BE6C-2CC27417234B}" srcOrd="0" destOrd="0" presId="urn:microsoft.com/office/officeart/2005/8/layout/cycle6"/>
    <dgm:cxn modelId="{29D42A05-6F68-4AE1-BCAB-D2F18470169B}" type="presParOf" srcId="{05A54D6B-1D90-40D3-A5A6-5385B3F37E4C}" destId="{F0719F43-CF16-4E0B-BAEA-34FCF9A66578}" srcOrd="1" destOrd="0" presId="urn:microsoft.com/office/officeart/2005/8/layout/cycle6"/>
    <dgm:cxn modelId="{FD5E49C6-37AC-476D-897C-E41E4876CD23}" type="presParOf" srcId="{05A54D6B-1D90-40D3-A5A6-5385B3F37E4C}" destId="{52856CB9-6556-4E36-9813-7E84B72AE341}" srcOrd="2" destOrd="0" presId="urn:microsoft.com/office/officeart/2005/8/layout/cycle6"/>
    <dgm:cxn modelId="{B54555ED-FD3A-480B-B6D7-08B99FBC4768}" type="presParOf" srcId="{05A54D6B-1D90-40D3-A5A6-5385B3F37E4C}" destId="{1F1EA40A-9430-46EB-A3EB-EC950029DAD9}" srcOrd="3" destOrd="0" presId="urn:microsoft.com/office/officeart/2005/8/layout/cycle6"/>
    <dgm:cxn modelId="{789A7FAC-3EE9-4B93-9652-20D95AFBBC1F}" type="presParOf" srcId="{05A54D6B-1D90-40D3-A5A6-5385B3F37E4C}" destId="{65DB0027-1F36-46D1-AF2C-1C5FE26033CA}" srcOrd="4" destOrd="0" presId="urn:microsoft.com/office/officeart/2005/8/layout/cycle6"/>
    <dgm:cxn modelId="{44CB28B9-8132-4A7F-9548-8114FCBDB101}" type="presParOf" srcId="{05A54D6B-1D90-40D3-A5A6-5385B3F37E4C}" destId="{B5900AC7-53C3-4F42-99C5-2A4FDD9D499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76ED7-BF12-48CE-B377-F1B83B73309E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305C86-5809-4F24-A680-BECF2309BEC3}">
      <dgm:prSet/>
      <dgm:spPr/>
      <dgm:t>
        <a:bodyPr/>
        <a:lstStyle/>
        <a:p>
          <a:r>
            <a:rPr lang="en-US"/>
            <a:t>First, we had to collect the data from the Census.</a:t>
          </a:r>
        </a:p>
      </dgm:t>
    </dgm:pt>
    <dgm:pt modelId="{9FF81E63-89BF-420A-AF61-7A557E39D3B9}" type="parTrans" cxnId="{BD2FFE01-4A5E-4243-834D-D46126E65FE2}">
      <dgm:prSet/>
      <dgm:spPr/>
      <dgm:t>
        <a:bodyPr/>
        <a:lstStyle/>
        <a:p>
          <a:endParaRPr lang="en-US"/>
        </a:p>
      </dgm:t>
    </dgm:pt>
    <dgm:pt modelId="{ABAB6B69-09CD-4DFA-BDEE-24C77D33AAA8}" type="sibTrans" cxnId="{BD2FFE01-4A5E-4243-834D-D46126E65FE2}">
      <dgm:prSet/>
      <dgm:spPr/>
      <dgm:t>
        <a:bodyPr/>
        <a:lstStyle/>
        <a:p>
          <a:endParaRPr lang="en-US"/>
        </a:p>
      </dgm:t>
    </dgm:pt>
    <dgm:pt modelId="{CD98DFE9-F94B-4D1D-8882-998D8755543C}">
      <dgm:prSet/>
      <dgm:spPr/>
      <dgm:t>
        <a:bodyPr/>
        <a:lstStyle/>
        <a:p>
          <a:r>
            <a:rPr lang="en-US"/>
            <a:t>Currently, the Census Bureau offers the public wider access to key U.S. statistics through the Census application programming interface (API) </a:t>
          </a:r>
        </a:p>
      </dgm:t>
    </dgm:pt>
    <dgm:pt modelId="{5527D4A7-2748-439D-AF00-B438CA7805C6}" type="parTrans" cxnId="{840D32C8-06CD-4BC3-97D5-8209793892E6}">
      <dgm:prSet/>
      <dgm:spPr/>
      <dgm:t>
        <a:bodyPr/>
        <a:lstStyle/>
        <a:p>
          <a:endParaRPr lang="en-US"/>
        </a:p>
      </dgm:t>
    </dgm:pt>
    <dgm:pt modelId="{75CC5AC9-DD82-4248-BA51-12D82B669C04}" type="sibTrans" cxnId="{840D32C8-06CD-4BC3-97D5-8209793892E6}">
      <dgm:prSet/>
      <dgm:spPr/>
      <dgm:t>
        <a:bodyPr/>
        <a:lstStyle/>
        <a:p>
          <a:endParaRPr lang="en-US"/>
        </a:p>
      </dgm:t>
    </dgm:pt>
    <dgm:pt modelId="{A9251697-EAE3-4CC5-92C3-6636227893AC}">
      <dgm:prSet/>
      <dgm:spPr/>
      <dgm:t>
        <a:bodyPr/>
        <a:lstStyle/>
        <a:p>
          <a:r>
            <a:rPr lang="en-US"/>
            <a:t>We can access the API by signining up for a Key through their website.</a:t>
          </a:r>
        </a:p>
      </dgm:t>
    </dgm:pt>
    <dgm:pt modelId="{77D3B042-6A0F-440F-977A-60F893927006}" type="parTrans" cxnId="{8B5775B1-12FD-4A6F-B534-664B0BA50A7A}">
      <dgm:prSet/>
      <dgm:spPr/>
      <dgm:t>
        <a:bodyPr/>
        <a:lstStyle/>
        <a:p>
          <a:endParaRPr lang="en-US"/>
        </a:p>
      </dgm:t>
    </dgm:pt>
    <dgm:pt modelId="{8D31C24D-41FC-4D67-BC8C-BC798B2607D9}" type="sibTrans" cxnId="{8B5775B1-12FD-4A6F-B534-664B0BA50A7A}">
      <dgm:prSet/>
      <dgm:spPr/>
      <dgm:t>
        <a:bodyPr/>
        <a:lstStyle/>
        <a:p>
          <a:endParaRPr lang="en-US"/>
        </a:p>
      </dgm:t>
    </dgm:pt>
    <dgm:pt modelId="{7A24506B-566A-43B0-B49C-27E441D1D36A}">
      <dgm:prSet/>
      <dgm:spPr/>
      <dgm:t>
        <a:bodyPr/>
        <a:lstStyle/>
        <a:p>
          <a:r>
            <a:rPr lang="en-US"/>
            <a:t>They offer several different surveys to access data.</a:t>
          </a:r>
        </a:p>
      </dgm:t>
    </dgm:pt>
    <dgm:pt modelId="{E3231B6D-13BB-427D-BF42-0D6041125FB9}" type="parTrans" cxnId="{5982A213-8704-4146-8E78-EED36ECFEAF2}">
      <dgm:prSet/>
      <dgm:spPr/>
      <dgm:t>
        <a:bodyPr/>
        <a:lstStyle/>
        <a:p>
          <a:endParaRPr lang="en-US"/>
        </a:p>
      </dgm:t>
    </dgm:pt>
    <dgm:pt modelId="{B0A0FF86-CA19-472F-A10C-BD990D79A937}" type="sibTrans" cxnId="{5982A213-8704-4146-8E78-EED36ECFEAF2}">
      <dgm:prSet/>
      <dgm:spPr/>
      <dgm:t>
        <a:bodyPr/>
        <a:lstStyle/>
        <a:p>
          <a:endParaRPr lang="en-US"/>
        </a:p>
      </dgm:t>
    </dgm:pt>
    <dgm:pt modelId="{7190FE6F-83AF-4D39-9B62-1D2BA72E6D2E}" type="pres">
      <dgm:prSet presAssocID="{BB276ED7-BF12-48CE-B377-F1B83B73309E}" presName="linear" presStyleCnt="0">
        <dgm:presLayoutVars>
          <dgm:animLvl val="lvl"/>
          <dgm:resizeHandles val="exact"/>
        </dgm:presLayoutVars>
      </dgm:prSet>
      <dgm:spPr/>
    </dgm:pt>
    <dgm:pt modelId="{9EBABE1B-EC96-4662-89F6-7F8A5F844534}" type="pres">
      <dgm:prSet presAssocID="{09305C86-5809-4F24-A680-BECF2309BE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CEB8AA-65C2-4008-82DE-84B30FE49729}" type="pres">
      <dgm:prSet presAssocID="{ABAB6B69-09CD-4DFA-BDEE-24C77D33AAA8}" presName="spacer" presStyleCnt="0"/>
      <dgm:spPr/>
    </dgm:pt>
    <dgm:pt modelId="{964360F9-7E18-43CA-AC9B-CB2FEAB5C8E4}" type="pres">
      <dgm:prSet presAssocID="{CD98DFE9-F94B-4D1D-8882-998D875554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537F1E-286A-48CC-966B-F2A7B5EA9D2D}" type="pres">
      <dgm:prSet presAssocID="{75CC5AC9-DD82-4248-BA51-12D82B669C04}" presName="spacer" presStyleCnt="0"/>
      <dgm:spPr/>
    </dgm:pt>
    <dgm:pt modelId="{382E7704-3398-48D8-945A-7D064AF81EC2}" type="pres">
      <dgm:prSet presAssocID="{A9251697-EAE3-4CC5-92C3-6636227893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B69A9B-BB48-49B3-A408-902AEB7EA5D5}" type="pres">
      <dgm:prSet presAssocID="{8D31C24D-41FC-4D67-BC8C-BC798B2607D9}" presName="spacer" presStyleCnt="0"/>
      <dgm:spPr/>
    </dgm:pt>
    <dgm:pt modelId="{B079A8AF-2C80-445B-8A5A-C3E171F8DF69}" type="pres">
      <dgm:prSet presAssocID="{7A24506B-566A-43B0-B49C-27E441D1D3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2FFE01-4A5E-4243-834D-D46126E65FE2}" srcId="{BB276ED7-BF12-48CE-B377-F1B83B73309E}" destId="{09305C86-5809-4F24-A680-BECF2309BEC3}" srcOrd="0" destOrd="0" parTransId="{9FF81E63-89BF-420A-AF61-7A557E39D3B9}" sibTransId="{ABAB6B69-09CD-4DFA-BDEE-24C77D33AAA8}"/>
    <dgm:cxn modelId="{5982A213-8704-4146-8E78-EED36ECFEAF2}" srcId="{BB276ED7-BF12-48CE-B377-F1B83B73309E}" destId="{7A24506B-566A-43B0-B49C-27E441D1D36A}" srcOrd="3" destOrd="0" parTransId="{E3231B6D-13BB-427D-BF42-0D6041125FB9}" sibTransId="{B0A0FF86-CA19-472F-A10C-BD990D79A937}"/>
    <dgm:cxn modelId="{DCDD0720-85BD-4A51-940C-C4B1A988696D}" type="presOf" srcId="{CD98DFE9-F94B-4D1D-8882-998D8755543C}" destId="{964360F9-7E18-43CA-AC9B-CB2FEAB5C8E4}" srcOrd="0" destOrd="0" presId="urn:microsoft.com/office/officeart/2005/8/layout/vList2"/>
    <dgm:cxn modelId="{39EECA56-9017-401D-8D59-652B7508E8A9}" type="presOf" srcId="{A9251697-EAE3-4CC5-92C3-6636227893AC}" destId="{382E7704-3398-48D8-945A-7D064AF81EC2}" srcOrd="0" destOrd="0" presId="urn:microsoft.com/office/officeart/2005/8/layout/vList2"/>
    <dgm:cxn modelId="{88AD209C-CD3F-44E0-A94C-700BE8FDB578}" type="presOf" srcId="{7A24506B-566A-43B0-B49C-27E441D1D36A}" destId="{B079A8AF-2C80-445B-8A5A-C3E171F8DF69}" srcOrd="0" destOrd="0" presId="urn:microsoft.com/office/officeart/2005/8/layout/vList2"/>
    <dgm:cxn modelId="{A5D455AB-A803-4F8A-A4C5-7AB77AF76556}" type="presOf" srcId="{BB276ED7-BF12-48CE-B377-F1B83B73309E}" destId="{7190FE6F-83AF-4D39-9B62-1D2BA72E6D2E}" srcOrd="0" destOrd="0" presId="urn:microsoft.com/office/officeart/2005/8/layout/vList2"/>
    <dgm:cxn modelId="{8B5775B1-12FD-4A6F-B534-664B0BA50A7A}" srcId="{BB276ED7-BF12-48CE-B377-F1B83B73309E}" destId="{A9251697-EAE3-4CC5-92C3-6636227893AC}" srcOrd="2" destOrd="0" parTransId="{77D3B042-6A0F-440F-977A-60F893927006}" sibTransId="{8D31C24D-41FC-4D67-BC8C-BC798B2607D9}"/>
    <dgm:cxn modelId="{840D32C8-06CD-4BC3-97D5-8209793892E6}" srcId="{BB276ED7-BF12-48CE-B377-F1B83B73309E}" destId="{CD98DFE9-F94B-4D1D-8882-998D8755543C}" srcOrd="1" destOrd="0" parTransId="{5527D4A7-2748-439D-AF00-B438CA7805C6}" sibTransId="{75CC5AC9-DD82-4248-BA51-12D82B669C04}"/>
    <dgm:cxn modelId="{E8758BFF-1D95-4142-88B8-CEA4A2611DD0}" type="presOf" srcId="{09305C86-5809-4F24-A680-BECF2309BEC3}" destId="{9EBABE1B-EC96-4662-89F6-7F8A5F844534}" srcOrd="0" destOrd="0" presId="urn:microsoft.com/office/officeart/2005/8/layout/vList2"/>
    <dgm:cxn modelId="{D7CCDC87-DC15-484C-9BC9-2B3C7EF80079}" type="presParOf" srcId="{7190FE6F-83AF-4D39-9B62-1D2BA72E6D2E}" destId="{9EBABE1B-EC96-4662-89F6-7F8A5F844534}" srcOrd="0" destOrd="0" presId="urn:microsoft.com/office/officeart/2005/8/layout/vList2"/>
    <dgm:cxn modelId="{3A14A097-ACEE-4148-89EA-E540BEC87B51}" type="presParOf" srcId="{7190FE6F-83AF-4D39-9B62-1D2BA72E6D2E}" destId="{DFCEB8AA-65C2-4008-82DE-84B30FE49729}" srcOrd="1" destOrd="0" presId="urn:microsoft.com/office/officeart/2005/8/layout/vList2"/>
    <dgm:cxn modelId="{0EFA68C5-B929-43B3-8F63-AC9837FECFC1}" type="presParOf" srcId="{7190FE6F-83AF-4D39-9B62-1D2BA72E6D2E}" destId="{964360F9-7E18-43CA-AC9B-CB2FEAB5C8E4}" srcOrd="2" destOrd="0" presId="urn:microsoft.com/office/officeart/2005/8/layout/vList2"/>
    <dgm:cxn modelId="{C9C44AE5-522A-44C3-AF17-AC6F427A43DD}" type="presParOf" srcId="{7190FE6F-83AF-4D39-9B62-1D2BA72E6D2E}" destId="{B6537F1E-286A-48CC-966B-F2A7B5EA9D2D}" srcOrd="3" destOrd="0" presId="urn:microsoft.com/office/officeart/2005/8/layout/vList2"/>
    <dgm:cxn modelId="{80E537E4-CDEF-43B5-B18A-AFBDD2174C70}" type="presParOf" srcId="{7190FE6F-83AF-4D39-9B62-1D2BA72E6D2E}" destId="{382E7704-3398-48D8-945A-7D064AF81EC2}" srcOrd="4" destOrd="0" presId="urn:microsoft.com/office/officeart/2005/8/layout/vList2"/>
    <dgm:cxn modelId="{7DA48D14-21D8-4FFD-B9F9-A9A3F49E9737}" type="presParOf" srcId="{7190FE6F-83AF-4D39-9B62-1D2BA72E6D2E}" destId="{8BB69A9B-BB48-49B3-A408-902AEB7EA5D5}" srcOrd="5" destOrd="0" presId="urn:microsoft.com/office/officeart/2005/8/layout/vList2"/>
    <dgm:cxn modelId="{EBE43183-81C9-401E-A111-E56FAED02C83}" type="presParOf" srcId="{7190FE6F-83AF-4D39-9B62-1D2BA72E6D2E}" destId="{B079A8AF-2C80-445B-8A5A-C3E171F8DF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C4EED1-A02B-4CA9-A113-7A44AEF9BF0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3E6F20-7539-4A40-8A5C-7BC8E3DB43CE}">
      <dgm:prSet/>
      <dgm:spPr/>
      <dgm:t>
        <a:bodyPr/>
        <a:lstStyle/>
        <a:p>
          <a:r>
            <a:rPr lang="en-US"/>
            <a:t>We chose The American Community Survey (ACS) from 2019 to pull data.</a:t>
          </a:r>
        </a:p>
      </dgm:t>
    </dgm:pt>
    <dgm:pt modelId="{2B9BC6BE-8D4F-4A77-8D4C-7AF64BDF64D0}" type="parTrans" cxnId="{FAB3181B-E2CB-4544-8ED7-2991BFD7C09F}">
      <dgm:prSet/>
      <dgm:spPr/>
      <dgm:t>
        <a:bodyPr/>
        <a:lstStyle/>
        <a:p>
          <a:endParaRPr lang="en-US"/>
        </a:p>
      </dgm:t>
    </dgm:pt>
    <dgm:pt modelId="{CCBD2995-AD8F-448F-962E-012C8611CF42}" type="sibTrans" cxnId="{FAB3181B-E2CB-4544-8ED7-2991BFD7C09F}">
      <dgm:prSet/>
      <dgm:spPr/>
      <dgm:t>
        <a:bodyPr/>
        <a:lstStyle/>
        <a:p>
          <a:endParaRPr lang="en-US"/>
        </a:p>
      </dgm:t>
    </dgm:pt>
    <dgm:pt modelId="{847A9701-370C-4685-8AC4-951CFCE827E1}">
      <dgm:prSet/>
      <dgm:spPr/>
      <dgm:t>
        <a:bodyPr/>
        <a:lstStyle/>
        <a:p>
          <a:r>
            <a:rPr lang="en-US"/>
            <a:t>The American Community Survey (ACS) is an ongoing survey that provides data every year -- giving communities the current information they need to plan investments and services.</a:t>
          </a:r>
        </a:p>
      </dgm:t>
    </dgm:pt>
    <dgm:pt modelId="{07133B28-C6A7-455C-8EC1-A347011E448C}" type="parTrans" cxnId="{C4BC6D3A-0BB3-458D-8C71-6FCAE9CE7F12}">
      <dgm:prSet/>
      <dgm:spPr/>
      <dgm:t>
        <a:bodyPr/>
        <a:lstStyle/>
        <a:p>
          <a:endParaRPr lang="en-US"/>
        </a:p>
      </dgm:t>
    </dgm:pt>
    <dgm:pt modelId="{B5CB0593-6285-44C4-91DC-2964908F12BD}" type="sibTrans" cxnId="{C4BC6D3A-0BB3-458D-8C71-6FCAE9CE7F12}">
      <dgm:prSet/>
      <dgm:spPr/>
      <dgm:t>
        <a:bodyPr/>
        <a:lstStyle/>
        <a:p>
          <a:endParaRPr lang="en-US"/>
        </a:p>
      </dgm:t>
    </dgm:pt>
    <dgm:pt modelId="{42A3EF41-C0A7-4760-A9AF-7F15DE2A84D9}">
      <dgm:prSet/>
      <dgm:spPr/>
      <dgm:t>
        <a:bodyPr/>
        <a:lstStyle/>
        <a:p>
          <a:r>
            <a:rPr lang="en-US"/>
            <a:t>2020’s data is unavailable, but will be released soon. </a:t>
          </a:r>
        </a:p>
      </dgm:t>
    </dgm:pt>
    <dgm:pt modelId="{6610D4DB-DF84-4894-B887-3627E3237820}" type="parTrans" cxnId="{4EFE8FA4-AFDA-4532-9D44-79149838128C}">
      <dgm:prSet/>
      <dgm:spPr/>
      <dgm:t>
        <a:bodyPr/>
        <a:lstStyle/>
        <a:p>
          <a:endParaRPr lang="en-US"/>
        </a:p>
      </dgm:t>
    </dgm:pt>
    <dgm:pt modelId="{9F8CD289-9255-4691-9FAA-E40C0B79AAB5}" type="sibTrans" cxnId="{4EFE8FA4-AFDA-4532-9D44-79149838128C}">
      <dgm:prSet/>
      <dgm:spPr/>
      <dgm:t>
        <a:bodyPr/>
        <a:lstStyle/>
        <a:p>
          <a:endParaRPr lang="en-US"/>
        </a:p>
      </dgm:t>
    </dgm:pt>
    <dgm:pt modelId="{F9235C69-9444-4FAD-9D29-0D365605450A}" type="pres">
      <dgm:prSet presAssocID="{53C4EED1-A02B-4CA9-A113-7A44AEF9BF0D}" presName="linear" presStyleCnt="0">
        <dgm:presLayoutVars>
          <dgm:animLvl val="lvl"/>
          <dgm:resizeHandles val="exact"/>
        </dgm:presLayoutVars>
      </dgm:prSet>
      <dgm:spPr/>
    </dgm:pt>
    <dgm:pt modelId="{B35116C3-7A11-417C-8698-0E9E60AAA8C4}" type="pres">
      <dgm:prSet presAssocID="{C93E6F20-7539-4A40-8A5C-7BC8E3DB43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1346A2-AD11-4F8B-B22C-CFB1D1DDC039}" type="pres">
      <dgm:prSet presAssocID="{CCBD2995-AD8F-448F-962E-012C8611CF42}" presName="spacer" presStyleCnt="0"/>
      <dgm:spPr/>
    </dgm:pt>
    <dgm:pt modelId="{7163F7FE-4FE5-4DBB-9563-135A8B62FAB3}" type="pres">
      <dgm:prSet presAssocID="{847A9701-370C-4685-8AC4-951CFCE827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DDD17B-8C06-412E-8977-BE219A9E1061}" type="pres">
      <dgm:prSet presAssocID="{B5CB0593-6285-44C4-91DC-2964908F12BD}" presName="spacer" presStyleCnt="0"/>
      <dgm:spPr/>
    </dgm:pt>
    <dgm:pt modelId="{46A59B74-BCFF-4359-A6A1-30F4F6D74C0B}" type="pres">
      <dgm:prSet presAssocID="{42A3EF41-C0A7-4760-A9AF-7F15DE2A84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B3181B-E2CB-4544-8ED7-2991BFD7C09F}" srcId="{53C4EED1-A02B-4CA9-A113-7A44AEF9BF0D}" destId="{C93E6F20-7539-4A40-8A5C-7BC8E3DB43CE}" srcOrd="0" destOrd="0" parTransId="{2B9BC6BE-8D4F-4A77-8D4C-7AF64BDF64D0}" sibTransId="{CCBD2995-AD8F-448F-962E-012C8611CF42}"/>
    <dgm:cxn modelId="{C4BC6D3A-0BB3-458D-8C71-6FCAE9CE7F12}" srcId="{53C4EED1-A02B-4CA9-A113-7A44AEF9BF0D}" destId="{847A9701-370C-4685-8AC4-951CFCE827E1}" srcOrd="1" destOrd="0" parTransId="{07133B28-C6A7-455C-8EC1-A347011E448C}" sibTransId="{B5CB0593-6285-44C4-91DC-2964908F12BD}"/>
    <dgm:cxn modelId="{8801DC44-1410-4A6A-9E8B-D540DE2A7D5B}" type="presOf" srcId="{C93E6F20-7539-4A40-8A5C-7BC8E3DB43CE}" destId="{B35116C3-7A11-417C-8698-0E9E60AAA8C4}" srcOrd="0" destOrd="0" presId="urn:microsoft.com/office/officeart/2005/8/layout/vList2"/>
    <dgm:cxn modelId="{4EFE8FA4-AFDA-4532-9D44-79149838128C}" srcId="{53C4EED1-A02B-4CA9-A113-7A44AEF9BF0D}" destId="{42A3EF41-C0A7-4760-A9AF-7F15DE2A84D9}" srcOrd="2" destOrd="0" parTransId="{6610D4DB-DF84-4894-B887-3627E3237820}" sibTransId="{9F8CD289-9255-4691-9FAA-E40C0B79AAB5}"/>
    <dgm:cxn modelId="{7335BDB4-4FDC-424A-A433-63CE6826597B}" type="presOf" srcId="{42A3EF41-C0A7-4760-A9AF-7F15DE2A84D9}" destId="{46A59B74-BCFF-4359-A6A1-30F4F6D74C0B}" srcOrd="0" destOrd="0" presId="urn:microsoft.com/office/officeart/2005/8/layout/vList2"/>
    <dgm:cxn modelId="{4FFDB4D0-F081-4BAF-8197-8E35C89E2EC3}" type="presOf" srcId="{847A9701-370C-4685-8AC4-951CFCE827E1}" destId="{7163F7FE-4FE5-4DBB-9563-135A8B62FAB3}" srcOrd="0" destOrd="0" presId="urn:microsoft.com/office/officeart/2005/8/layout/vList2"/>
    <dgm:cxn modelId="{57C330E7-DD49-4A3B-85EB-81F81E162A84}" type="presOf" srcId="{53C4EED1-A02B-4CA9-A113-7A44AEF9BF0D}" destId="{F9235C69-9444-4FAD-9D29-0D365605450A}" srcOrd="0" destOrd="0" presId="urn:microsoft.com/office/officeart/2005/8/layout/vList2"/>
    <dgm:cxn modelId="{E062AC17-1145-4ABF-9D25-8D8A34E74858}" type="presParOf" srcId="{F9235C69-9444-4FAD-9D29-0D365605450A}" destId="{B35116C3-7A11-417C-8698-0E9E60AAA8C4}" srcOrd="0" destOrd="0" presId="urn:microsoft.com/office/officeart/2005/8/layout/vList2"/>
    <dgm:cxn modelId="{74B69371-4EE3-4ED9-B0B0-0D7C5D0ACE36}" type="presParOf" srcId="{F9235C69-9444-4FAD-9D29-0D365605450A}" destId="{8D1346A2-AD11-4F8B-B22C-CFB1D1DDC039}" srcOrd="1" destOrd="0" presId="urn:microsoft.com/office/officeart/2005/8/layout/vList2"/>
    <dgm:cxn modelId="{EE373B29-B93B-4321-9BBF-4DEDAD7AB0CD}" type="presParOf" srcId="{F9235C69-9444-4FAD-9D29-0D365605450A}" destId="{7163F7FE-4FE5-4DBB-9563-135A8B62FAB3}" srcOrd="2" destOrd="0" presId="urn:microsoft.com/office/officeart/2005/8/layout/vList2"/>
    <dgm:cxn modelId="{134D62AB-3CF5-4A52-ADB5-B01FEE090F06}" type="presParOf" srcId="{F9235C69-9444-4FAD-9D29-0D365605450A}" destId="{68DDD17B-8C06-412E-8977-BE219A9E1061}" srcOrd="3" destOrd="0" presId="urn:microsoft.com/office/officeart/2005/8/layout/vList2"/>
    <dgm:cxn modelId="{13F2ECD9-421C-4E94-8C71-B02D888BD970}" type="presParOf" srcId="{F9235C69-9444-4FAD-9D29-0D365605450A}" destId="{46A59B74-BCFF-4359-A6A1-30F4F6D74C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5DB576-B69F-4C16-A824-BC8CAA5ECA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A82E01-71A8-49F7-899A-20BE15078DAC}">
      <dgm:prSet/>
      <dgm:spPr/>
      <dgm:t>
        <a:bodyPr/>
        <a:lstStyle/>
        <a:p>
          <a:r>
            <a:rPr lang="en-US"/>
            <a:t>First we get our key from the website:</a:t>
          </a:r>
        </a:p>
      </dgm:t>
    </dgm:pt>
    <dgm:pt modelId="{7EF89D9B-9775-4F49-9B0C-64830C110C2A}" type="parTrans" cxnId="{9138D70F-481D-4DEA-BB4B-3141D595C9FD}">
      <dgm:prSet/>
      <dgm:spPr/>
      <dgm:t>
        <a:bodyPr/>
        <a:lstStyle/>
        <a:p>
          <a:endParaRPr lang="en-US"/>
        </a:p>
      </dgm:t>
    </dgm:pt>
    <dgm:pt modelId="{18F9D980-FC16-4A19-874A-8E3890875086}" type="sibTrans" cxnId="{9138D70F-481D-4DEA-BB4B-3141D595C9FD}">
      <dgm:prSet/>
      <dgm:spPr/>
      <dgm:t>
        <a:bodyPr/>
        <a:lstStyle/>
        <a:p>
          <a:endParaRPr lang="en-US"/>
        </a:p>
      </dgm:t>
    </dgm:pt>
    <dgm:pt modelId="{D9E34692-7C10-45CB-9525-1CF4FAC621E0}">
      <dgm:prSet/>
      <dgm:spPr/>
      <dgm:t>
        <a:bodyPr/>
        <a:lstStyle/>
        <a:p>
          <a:r>
            <a:rPr lang="en-US"/>
            <a:t>Each survey provides a code that represents a question from the Census.</a:t>
          </a:r>
        </a:p>
      </dgm:t>
    </dgm:pt>
    <dgm:pt modelId="{928A837B-3585-47B1-82AA-E4DAF1CBB891}" type="parTrans" cxnId="{A07AAFA2-4381-4CC2-9ACD-7C7AC91379C1}">
      <dgm:prSet/>
      <dgm:spPr/>
      <dgm:t>
        <a:bodyPr/>
        <a:lstStyle/>
        <a:p>
          <a:endParaRPr lang="en-US"/>
        </a:p>
      </dgm:t>
    </dgm:pt>
    <dgm:pt modelId="{066AC4C2-98F0-49BD-AE86-CCC5E2F7436B}" type="sibTrans" cxnId="{A07AAFA2-4381-4CC2-9ACD-7C7AC91379C1}">
      <dgm:prSet/>
      <dgm:spPr/>
      <dgm:t>
        <a:bodyPr/>
        <a:lstStyle/>
        <a:p>
          <a:endParaRPr lang="en-US"/>
        </a:p>
      </dgm:t>
    </dgm:pt>
    <dgm:pt modelId="{E464C76A-A98D-430C-895A-043B17A06AF7}">
      <dgm:prSet/>
      <dgm:spPr/>
      <dgm:t>
        <a:bodyPr/>
        <a:lstStyle/>
        <a:p>
          <a:r>
            <a:rPr lang="en-US"/>
            <a:t>You then need to chose if you want to look at a state, county, or townships</a:t>
          </a:r>
        </a:p>
      </dgm:t>
    </dgm:pt>
    <dgm:pt modelId="{E675095E-4306-4A27-9778-DFC5DDDC54CB}" type="parTrans" cxnId="{9947EDD7-BB75-4C7C-A012-96B74EC0E6D5}">
      <dgm:prSet/>
      <dgm:spPr/>
      <dgm:t>
        <a:bodyPr/>
        <a:lstStyle/>
        <a:p>
          <a:endParaRPr lang="en-US"/>
        </a:p>
      </dgm:t>
    </dgm:pt>
    <dgm:pt modelId="{D1E58C57-C333-4D81-9809-184A80F3E3C3}" type="sibTrans" cxnId="{9947EDD7-BB75-4C7C-A012-96B74EC0E6D5}">
      <dgm:prSet/>
      <dgm:spPr/>
      <dgm:t>
        <a:bodyPr/>
        <a:lstStyle/>
        <a:p>
          <a:endParaRPr lang="en-US"/>
        </a:p>
      </dgm:t>
    </dgm:pt>
    <dgm:pt modelId="{3C070859-08DC-4AD0-AE66-853D5B907E64}">
      <dgm:prSet/>
      <dgm:spPr/>
      <dgm:t>
        <a:bodyPr/>
        <a:lstStyle/>
        <a:p>
          <a:r>
            <a:rPr lang="en-US"/>
            <a:t>We then use the get command to receive the data as a JSON.</a:t>
          </a:r>
        </a:p>
      </dgm:t>
    </dgm:pt>
    <dgm:pt modelId="{9D75DF93-193F-467F-8162-7CA9D18C34CC}" type="parTrans" cxnId="{FF621226-A473-41CB-BFF5-17F25B36876F}">
      <dgm:prSet/>
      <dgm:spPr/>
      <dgm:t>
        <a:bodyPr/>
        <a:lstStyle/>
        <a:p>
          <a:endParaRPr lang="en-US"/>
        </a:p>
      </dgm:t>
    </dgm:pt>
    <dgm:pt modelId="{1262E7D6-3E12-4347-A2E3-314024EBF604}" type="sibTrans" cxnId="{FF621226-A473-41CB-BFF5-17F25B36876F}">
      <dgm:prSet/>
      <dgm:spPr/>
      <dgm:t>
        <a:bodyPr/>
        <a:lstStyle/>
        <a:p>
          <a:endParaRPr lang="en-US"/>
        </a:p>
      </dgm:t>
    </dgm:pt>
    <dgm:pt modelId="{3E66304F-F791-4255-8BED-66AB8CFEC7FE}" type="pres">
      <dgm:prSet presAssocID="{555DB576-B69F-4C16-A824-BC8CAA5ECA24}" presName="root" presStyleCnt="0">
        <dgm:presLayoutVars>
          <dgm:dir/>
          <dgm:resizeHandles val="exact"/>
        </dgm:presLayoutVars>
      </dgm:prSet>
      <dgm:spPr/>
    </dgm:pt>
    <dgm:pt modelId="{4D3D468D-59B3-4C4D-84DA-65B6DD5023CA}" type="pres">
      <dgm:prSet presAssocID="{15A82E01-71A8-49F7-899A-20BE15078DAC}" presName="compNode" presStyleCnt="0"/>
      <dgm:spPr/>
    </dgm:pt>
    <dgm:pt modelId="{D6D13DAD-57BC-45C5-8CD1-7D4F71AF565B}" type="pres">
      <dgm:prSet presAssocID="{15A82E01-71A8-49F7-899A-20BE15078D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23358AE-43F5-4AD7-BC9B-BAB1C723DD90}" type="pres">
      <dgm:prSet presAssocID="{15A82E01-71A8-49F7-899A-20BE15078DAC}" presName="spaceRect" presStyleCnt="0"/>
      <dgm:spPr/>
    </dgm:pt>
    <dgm:pt modelId="{2E75D17D-CAF8-4F86-B350-00D3BDD11049}" type="pres">
      <dgm:prSet presAssocID="{15A82E01-71A8-49F7-899A-20BE15078DAC}" presName="textRect" presStyleLbl="revTx" presStyleIdx="0" presStyleCnt="4">
        <dgm:presLayoutVars>
          <dgm:chMax val="1"/>
          <dgm:chPref val="1"/>
        </dgm:presLayoutVars>
      </dgm:prSet>
      <dgm:spPr/>
    </dgm:pt>
    <dgm:pt modelId="{7F7E7ABE-5CA6-4D6A-9BA1-E2BFC6D22801}" type="pres">
      <dgm:prSet presAssocID="{18F9D980-FC16-4A19-874A-8E3890875086}" presName="sibTrans" presStyleCnt="0"/>
      <dgm:spPr/>
    </dgm:pt>
    <dgm:pt modelId="{7CA77F4B-F65F-4206-8A20-A93C4DB9A9BA}" type="pres">
      <dgm:prSet presAssocID="{D9E34692-7C10-45CB-9525-1CF4FAC621E0}" presName="compNode" presStyleCnt="0"/>
      <dgm:spPr/>
    </dgm:pt>
    <dgm:pt modelId="{AE20D163-17FD-4BA8-8BB3-675CBBCCF25B}" type="pres">
      <dgm:prSet presAssocID="{D9E34692-7C10-45CB-9525-1CF4FAC621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27133A4-7BFA-469A-8A4E-BBC146033A3F}" type="pres">
      <dgm:prSet presAssocID="{D9E34692-7C10-45CB-9525-1CF4FAC621E0}" presName="spaceRect" presStyleCnt="0"/>
      <dgm:spPr/>
    </dgm:pt>
    <dgm:pt modelId="{53806170-D7BF-4A3C-A202-FB51963896AF}" type="pres">
      <dgm:prSet presAssocID="{D9E34692-7C10-45CB-9525-1CF4FAC621E0}" presName="textRect" presStyleLbl="revTx" presStyleIdx="1" presStyleCnt="4">
        <dgm:presLayoutVars>
          <dgm:chMax val="1"/>
          <dgm:chPref val="1"/>
        </dgm:presLayoutVars>
      </dgm:prSet>
      <dgm:spPr/>
    </dgm:pt>
    <dgm:pt modelId="{C860C294-200E-4EB8-B1A7-28B87360ACC1}" type="pres">
      <dgm:prSet presAssocID="{066AC4C2-98F0-49BD-AE86-CCC5E2F7436B}" presName="sibTrans" presStyleCnt="0"/>
      <dgm:spPr/>
    </dgm:pt>
    <dgm:pt modelId="{3BC23862-1BEB-4D67-9CD9-EDEBE65F2694}" type="pres">
      <dgm:prSet presAssocID="{E464C76A-A98D-430C-895A-043B17A06AF7}" presName="compNode" presStyleCnt="0"/>
      <dgm:spPr/>
    </dgm:pt>
    <dgm:pt modelId="{C709F04B-39A9-4529-93FF-95802B3F9F88}" type="pres">
      <dgm:prSet presAssocID="{E464C76A-A98D-430C-895A-043B17A06A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1B0144F-8CB7-40B8-BC8C-299A8737B4D5}" type="pres">
      <dgm:prSet presAssocID="{E464C76A-A98D-430C-895A-043B17A06AF7}" presName="spaceRect" presStyleCnt="0"/>
      <dgm:spPr/>
    </dgm:pt>
    <dgm:pt modelId="{2A991781-6A8D-4AAF-991F-9B55629F8244}" type="pres">
      <dgm:prSet presAssocID="{E464C76A-A98D-430C-895A-043B17A06AF7}" presName="textRect" presStyleLbl="revTx" presStyleIdx="2" presStyleCnt="4">
        <dgm:presLayoutVars>
          <dgm:chMax val="1"/>
          <dgm:chPref val="1"/>
        </dgm:presLayoutVars>
      </dgm:prSet>
      <dgm:spPr/>
    </dgm:pt>
    <dgm:pt modelId="{7D282A1D-0A81-4348-9C5C-7F629BBD698F}" type="pres">
      <dgm:prSet presAssocID="{D1E58C57-C333-4D81-9809-184A80F3E3C3}" presName="sibTrans" presStyleCnt="0"/>
      <dgm:spPr/>
    </dgm:pt>
    <dgm:pt modelId="{BA487BCD-7FEB-4D60-BE6D-08A6A2035E40}" type="pres">
      <dgm:prSet presAssocID="{3C070859-08DC-4AD0-AE66-853D5B907E64}" presName="compNode" presStyleCnt="0"/>
      <dgm:spPr/>
    </dgm:pt>
    <dgm:pt modelId="{73E3D9F0-235E-4276-8E35-33BF82C908CC}" type="pres">
      <dgm:prSet presAssocID="{3C070859-08DC-4AD0-AE66-853D5B907E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1F22857-771E-41C6-BB88-BF3C2902E10A}" type="pres">
      <dgm:prSet presAssocID="{3C070859-08DC-4AD0-AE66-853D5B907E64}" presName="spaceRect" presStyleCnt="0"/>
      <dgm:spPr/>
    </dgm:pt>
    <dgm:pt modelId="{7701860C-56A1-4296-AD49-44A2FB3311CF}" type="pres">
      <dgm:prSet presAssocID="{3C070859-08DC-4AD0-AE66-853D5B907E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38D70F-481D-4DEA-BB4B-3141D595C9FD}" srcId="{555DB576-B69F-4C16-A824-BC8CAA5ECA24}" destId="{15A82E01-71A8-49F7-899A-20BE15078DAC}" srcOrd="0" destOrd="0" parTransId="{7EF89D9B-9775-4F49-9B0C-64830C110C2A}" sibTransId="{18F9D980-FC16-4A19-874A-8E3890875086}"/>
    <dgm:cxn modelId="{D6DD7225-F9A5-418F-AEA7-45C42A80208D}" type="presOf" srcId="{555DB576-B69F-4C16-A824-BC8CAA5ECA24}" destId="{3E66304F-F791-4255-8BED-66AB8CFEC7FE}" srcOrd="0" destOrd="0" presId="urn:microsoft.com/office/officeart/2018/2/layout/IconLabelList"/>
    <dgm:cxn modelId="{FF621226-A473-41CB-BFF5-17F25B36876F}" srcId="{555DB576-B69F-4C16-A824-BC8CAA5ECA24}" destId="{3C070859-08DC-4AD0-AE66-853D5B907E64}" srcOrd="3" destOrd="0" parTransId="{9D75DF93-193F-467F-8162-7CA9D18C34CC}" sibTransId="{1262E7D6-3E12-4347-A2E3-314024EBF604}"/>
    <dgm:cxn modelId="{68351641-14B7-43DA-A1E7-4E980E145ED1}" type="presOf" srcId="{E464C76A-A98D-430C-895A-043B17A06AF7}" destId="{2A991781-6A8D-4AAF-991F-9B55629F8244}" srcOrd="0" destOrd="0" presId="urn:microsoft.com/office/officeart/2018/2/layout/IconLabelList"/>
    <dgm:cxn modelId="{0D88567A-7B87-43E5-8599-29583E3AD10D}" type="presOf" srcId="{D9E34692-7C10-45CB-9525-1CF4FAC621E0}" destId="{53806170-D7BF-4A3C-A202-FB51963896AF}" srcOrd="0" destOrd="0" presId="urn:microsoft.com/office/officeart/2018/2/layout/IconLabelList"/>
    <dgm:cxn modelId="{634F8085-99BF-4039-991C-0C183AAD2054}" type="presOf" srcId="{3C070859-08DC-4AD0-AE66-853D5B907E64}" destId="{7701860C-56A1-4296-AD49-44A2FB3311CF}" srcOrd="0" destOrd="0" presId="urn:microsoft.com/office/officeart/2018/2/layout/IconLabelList"/>
    <dgm:cxn modelId="{A07AAFA2-4381-4CC2-9ACD-7C7AC91379C1}" srcId="{555DB576-B69F-4C16-A824-BC8CAA5ECA24}" destId="{D9E34692-7C10-45CB-9525-1CF4FAC621E0}" srcOrd="1" destOrd="0" parTransId="{928A837B-3585-47B1-82AA-E4DAF1CBB891}" sibTransId="{066AC4C2-98F0-49BD-AE86-CCC5E2F7436B}"/>
    <dgm:cxn modelId="{4ADFC7AE-3494-479E-9248-33F90DBACE51}" type="presOf" srcId="{15A82E01-71A8-49F7-899A-20BE15078DAC}" destId="{2E75D17D-CAF8-4F86-B350-00D3BDD11049}" srcOrd="0" destOrd="0" presId="urn:microsoft.com/office/officeart/2018/2/layout/IconLabelList"/>
    <dgm:cxn modelId="{9947EDD7-BB75-4C7C-A012-96B74EC0E6D5}" srcId="{555DB576-B69F-4C16-A824-BC8CAA5ECA24}" destId="{E464C76A-A98D-430C-895A-043B17A06AF7}" srcOrd="2" destOrd="0" parTransId="{E675095E-4306-4A27-9778-DFC5DDDC54CB}" sibTransId="{D1E58C57-C333-4D81-9809-184A80F3E3C3}"/>
    <dgm:cxn modelId="{62840F6C-33B9-4C01-A994-27708942F415}" type="presParOf" srcId="{3E66304F-F791-4255-8BED-66AB8CFEC7FE}" destId="{4D3D468D-59B3-4C4D-84DA-65B6DD5023CA}" srcOrd="0" destOrd="0" presId="urn:microsoft.com/office/officeart/2018/2/layout/IconLabelList"/>
    <dgm:cxn modelId="{315586CB-85E6-4559-B3E4-42DD4F8E9BD9}" type="presParOf" srcId="{4D3D468D-59B3-4C4D-84DA-65B6DD5023CA}" destId="{D6D13DAD-57BC-45C5-8CD1-7D4F71AF565B}" srcOrd="0" destOrd="0" presId="urn:microsoft.com/office/officeart/2018/2/layout/IconLabelList"/>
    <dgm:cxn modelId="{1940E5ED-0FAB-486D-ADF7-360A25422035}" type="presParOf" srcId="{4D3D468D-59B3-4C4D-84DA-65B6DD5023CA}" destId="{F23358AE-43F5-4AD7-BC9B-BAB1C723DD90}" srcOrd="1" destOrd="0" presId="urn:microsoft.com/office/officeart/2018/2/layout/IconLabelList"/>
    <dgm:cxn modelId="{E7389058-ED9D-420E-B778-989458B216EC}" type="presParOf" srcId="{4D3D468D-59B3-4C4D-84DA-65B6DD5023CA}" destId="{2E75D17D-CAF8-4F86-B350-00D3BDD11049}" srcOrd="2" destOrd="0" presId="urn:microsoft.com/office/officeart/2018/2/layout/IconLabelList"/>
    <dgm:cxn modelId="{45DB1551-9D88-45DA-8118-7B3357175A66}" type="presParOf" srcId="{3E66304F-F791-4255-8BED-66AB8CFEC7FE}" destId="{7F7E7ABE-5CA6-4D6A-9BA1-E2BFC6D22801}" srcOrd="1" destOrd="0" presId="urn:microsoft.com/office/officeart/2018/2/layout/IconLabelList"/>
    <dgm:cxn modelId="{040C2B37-9FAD-4D7E-94DF-3AAF422C96C5}" type="presParOf" srcId="{3E66304F-F791-4255-8BED-66AB8CFEC7FE}" destId="{7CA77F4B-F65F-4206-8A20-A93C4DB9A9BA}" srcOrd="2" destOrd="0" presId="urn:microsoft.com/office/officeart/2018/2/layout/IconLabelList"/>
    <dgm:cxn modelId="{448D2C20-BF7B-4D27-AAA1-7E95C0359456}" type="presParOf" srcId="{7CA77F4B-F65F-4206-8A20-A93C4DB9A9BA}" destId="{AE20D163-17FD-4BA8-8BB3-675CBBCCF25B}" srcOrd="0" destOrd="0" presId="urn:microsoft.com/office/officeart/2018/2/layout/IconLabelList"/>
    <dgm:cxn modelId="{A880C065-B6BE-4C5C-A0B0-EC1EBEE2AD5D}" type="presParOf" srcId="{7CA77F4B-F65F-4206-8A20-A93C4DB9A9BA}" destId="{C27133A4-7BFA-469A-8A4E-BBC146033A3F}" srcOrd="1" destOrd="0" presId="urn:microsoft.com/office/officeart/2018/2/layout/IconLabelList"/>
    <dgm:cxn modelId="{A4856402-A664-4E0F-9648-569E284AA183}" type="presParOf" srcId="{7CA77F4B-F65F-4206-8A20-A93C4DB9A9BA}" destId="{53806170-D7BF-4A3C-A202-FB51963896AF}" srcOrd="2" destOrd="0" presId="urn:microsoft.com/office/officeart/2018/2/layout/IconLabelList"/>
    <dgm:cxn modelId="{01AD80EA-8A0C-48BC-93E3-F9A49DB1F2C1}" type="presParOf" srcId="{3E66304F-F791-4255-8BED-66AB8CFEC7FE}" destId="{C860C294-200E-4EB8-B1A7-28B87360ACC1}" srcOrd="3" destOrd="0" presId="urn:microsoft.com/office/officeart/2018/2/layout/IconLabelList"/>
    <dgm:cxn modelId="{A2744AA1-AE68-449E-95EF-861A2486E1C2}" type="presParOf" srcId="{3E66304F-F791-4255-8BED-66AB8CFEC7FE}" destId="{3BC23862-1BEB-4D67-9CD9-EDEBE65F2694}" srcOrd="4" destOrd="0" presId="urn:microsoft.com/office/officeart/2018/2/layout/IconLabelList"/>
    <dgm:cxn modelId="{01E0CA65-FDDC-4B3A-86E0-B57409A10085}" type="presParOf" srcId="{3BC23862-1BEB-4D67-9CD9-EDEBE65F2694}" destId="{C709F04B-39A9-4529-93FF-95802B3F9F88}" srcOrd="0" destOrd="0" presId="urn:microsoft.com/office/officeart/2018/2/layout/IconLabelList"/>
    <dgm:cxn modelId="{6C1D78B9-0F9B-4FEC-8D3F-A317E851BCF8}" type="presParOf" srcId="{3BC23862-1BEB-4D67-9CD9-EDEBE65F2694}" destId="{C1B0144F-8CB7-40B8-BC8C-299A8737B4D5}" srcOrd="1" destOrd="0" presId="urn:microsoft.com/office/officeart/2018/2/layout/IconLabelList"/>
    <dgm:cxn modelId="{8A2B4582-F6A8-40F1-82E6-A72FE62147BF}" type="presParOf" srcId="{3BC23862-1BEB-4D67-9CD9-EDEBE65F2694}" destId="{2A991781-6A8D-4AAF-991F-9B55629F8244}" srcOrd="2" destOrd="0" presId="urn:microsoft.com/office/officeart/2018/2/layout/IconLabelList"/>
    <dgm:cxn modelId="{7C42AABD-7528-4495-B42E-45371A611E24}" type="presParOf" srcId="{3E66304F-F791-4255-8BED-66AB8CFEC7FE}" destId="{7D282A1D-0A81-4348-9C5C-7F629BBD698F}" srcOrd="5" destOrd="0" presId="urn:microsoft.com/office/officeart/2018/2/layout/IconLabelList"/>
    <dgm:cxn modelId="{807358DA-63BE-4FC9-B022-204992478B35}" type="presParOf" srcId="{3E66304F-F791-4255-8BED-66AB8CFEC7FE}" destId="{BA487BCD-7FEB-4D60-BE6D-08A6A2035E40}" srcOrd="6" destOrd="0" presId="urn:microsoft.com/office/officeart/2018/2/layout/IconLabelList"/>
    <dgm:cxn modelId="{41BF5472-F9C7-4B58-8E11-D8FF8FDFF72F}" type="presParOf" srcId="{BA487BCD-7FEB-4D60-BE6D-08A6A2035E40}" destId="{73E3D9F0-235E-4276-8E35-33BF82C908CC}" srcOrd="0" destOrd="0" presId="urn:microsoft.com/office/officeart/2018/2/layout/IconLabelList"/>
    <dgm:cxn modelId="{D6C04BE9-BDC7-4833-8014-783DD703AF0E}" type="presParOf" srcId="{BA487BCD-7FEB-4D60-BE6D-08A6A2035E40}" destId="{71F22857-771E-41C6-BB88-BF3C2902E10A}" srcOrd="1" destOrd="0" presId="urn:microsoft.com/office/officeart/2018/2/layout/IconLabelList"/>
    <dgm:cxn modelId="{A9809896-9B1C-4978-A5DB-9BFA89575FD8}" type="presParOf" srcId="{BA487BCD-7FEB-4D60-BE6D-08A6A2035E40}" destId="{7701860C-56A1-4296-AD49-44A2FB3311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8844F4-4CE4-46F7-8416-BD93AEE4CF1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3C2F38-B3AF-4598-A618-1895AEAAEEF8}">
      <dgm:prSet/>
      <dgm:spPr/>
      <dgm:t>
        <a:bodyPr/>
        <a:lstStyle/>
        <a:p>
          <a:r>
            <a:rPr lang="en-US"/>
            <a:t>We then Parsed through the JSON file and created lists to hold our data. </a:t>
          </a:r>
        </a:p>
      </dgm:t>
    </dgm:pt>
    <dgm:pt modelId="{974C0B93-7891-4892-A61D-C7D8FBB3235C}" type="parTrans" cxnId="{791C15CA-2BA0-4CFB-9146-B34197C33268}">
      <dgm:prSet/>
      <dgm:spPr/>
      <dgm:t>
        <a:bodyPr/>
        <a:lstStyle/>
        <a:p>
          <a:endParaRPr lang="en-US"/>
        </a:p>
      </dgm:t>
    </dgm:pt>
    <dgm:pt modelId="{4126CCCC-08F3-416F-BB54-F043145D0E6C}" type="sibTrans" cxnId="{791C15CA-2BA0-4CFB-9146-B34197C33268}">
      <dgm:prSet/>
      <dgm:spPr/>
      <dgm:t>
        <a:bodyPr/>
        <a:lstStyle/>
        <a:p>
          <a:endParaRPr lang="en-US"/>
        </a:p>
      </dgm:t>
    </dgm:pt>
    <dgm:pt modelId="{D5962759-9BF6-476C-AF4B-4CE0F13E7DE5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Using tools like BeautifulSoup, we </a:t>
          </a:r>
          <a:r>
            <a:rPr lang="en-US"/>
            <a:t>used the parsed data from the JSON file to webscrape Wikipedia.</a:t>
          </a:r>
          <a:r>
            <a:rPr lang="en-US">
              <a:latin typeface="Corbel" panose="020B0503020204020204"/>
            </a:rPr>
            <a:t> </a:t>
          </a:r>
          <a:endParaRPr lang="en-US"/>
        </a:p>
      </dgm:t>
    </dgm:pt>
    <dgm:pt modelId="{3E5AA294-A7E7-49D4-97FB-4A664ACC5B11}" type="parTrans" cxnId="{6B0A2FEB-C977-4661-B858-E5D4670BF7E4}">
      <dgm:prSet/>
      <dgm:spPr/>
      <dgm:t>
        <a:bodyPr/>
        <a:lstStyle/>
        <a:p>
          <a:endParaRPr lang="en-US"/>
        </a:p>
      </dgm:t>
    </dgm:pt>
    <dgm:pt modelId="{4DA29F42-8D6E-4F00-BCDC-016A51C07EFD}" type="sibTrans" cxnId="{6B0A2FEB-C977-4661-B858-E5D4670BF7E4}">
      <dgm:prSet/>
      <dgm:spPr/>
      <dgm:t>
        <a:bodyPr/>
        <a:lstStyle/>
        <a:p>
          <a:endParaRPr lang="en-US"/>
        </a:p>
      </dgm:t>
    </dgm:pt>
    <dgm:pt modelId="{57F71659-6B17-4DAA-9A6F-6562BE9ECABF}" type="pres">
      <dgm:prSet presAssocID="{678844F4-4CE4-46F7-8416-BD93AEE4CF1D}" presName="vert0" presStyleCnt="0">
        <dgm:presLayoutVars>
          <dgm:dir/>
          <dgm:animOne val="branch"/>
          <dgm:animLvl val="lvl"/>
        </dgm:presLayoutVars>
      </dgm:prSet>
      <dgm:spPr/>
    </dgm:pt>
    <dgm:pt modelId="{9C15AEE6-BE61-424A-A487-D3F344A130C5}" type="pres">
      <dgm:prSet presAssocID="{DF3C2F38-B3AF-4598-A618-1895AEAAEEF8}" presName="thickLine" presStyleLbl="alignNode1" presStyleIdx="0" presStyleCnt="2"/>
      <dgm:spPr/>
    </dgm:pt>
    <dgm:pt modelId="{310CFBBA-E01F-4B1F-A36F-FF79F130D044}" type="pres">
      <dgm:prSet presAssocID="{DF3C2F38-B3AF-4598-A618-1895AEAAEEF8}" presName="horz1" presStyleCnt="0"/>
      <dgm:spPr/>
    </dgm:pt>
    <dgm:pt modelId="{D75E535B-4DDC-4F45-9151-951F70559B5B}" type="pres">
      <dgm:prSet presAssocID="{DF3C2F38-B3AF-4598-A618-1895AEAAEEF8}" presName="tx1" presStyleLbl="revTx" presStyleIdx="0" presStyleCnt="2"/>
      <dgm:spPr/>
    </dgm:pt>
    <dgm:pt modelId="{8E760F2E-B72B-4B5C-A468-123F39BCB8A7}" type="pres">
      <dgm:prSet presAssocID="{DF3C2F38-B3AF-4598-A618-1895AEAAEEF8}" presName="vert1" presStyleCnt="0"/>
      <dgm:spPr/>
    </dgm:pt>
    <dgm:pt modelId="{1D56A2E6-B1BD-4A3A-B940-B5410EAD95F5}" type="pres">
      <dgm:prSet presAssocID="{D5962759-9BF6-476C-AF4B-4CE0F13E7DE5}" presName="thickLine" presStyleLbl="alignNode1" presStyleIdx="1" presStyleCnt="2"/>
      <dgm:spPr/>
    </dgm:pt>
    <dgm:pt modelId="{B287E7F8-7899-4F4E-9046-15189DC32D81}" type="pres">
      <dgm:prSet presAssocID="{D5962759-9BF6-476C-AF4B-4CE0F13E7DE5}" presName="horz1" presStyleCnt="0"/>
      <dgm:spPr/>
    </dgm:pt>
    <dgm:pt modelId="{484F6A6B-F59A-4FC8-9EBA-460049B11D1A}" type="pres">
      <dgm:prSet presAssocID="{D5962759-9BF6-476C-AF4B-4CE0F13E7DE5}" presName="tx1" presStyleLbl="revTx" presStyleIdx="1" presStyleCnt="2"/>
      <dgm:spPr/>
    </dgm:pt>
    <dgm:pt modelId="{5DCF3070-4BA0-4123-B1F2-AE1FED318B86}" type="pres">
      <dgm:prSet presAssocID="{D5962759-9BF6-476C-AF4B-4CE0F13E7DE5}" presName="vert1" presStyleCnt="0"/>
      <dgm:spPr/>
    </dgm:pt>
  </dgm:ptLst>
  <dgm:cxnLst>
    <dgm:cxn modelId="{F482CC00-DE21-4E6A-8446-F422F300767F}" type="presOf" srcId="{DF3C2F38-B3AF-4598-A618-1895AEAAEEF8}" destId="{D75E535B-4DDC-4F45-9151-951F70559B5B}" srcOrd="0" destOrd="0" presId="urn:microsoft.com/office/officeart/2008/layout/LinedList"/>
    <dgm:cxn modelId="{8857DF08-5EF5-4987-9792-1B5A8BADE7C7}" type="presOf" srcId="{D5962759-9BF6-476C-AF4B-4CE0F13E7DE5}" destId="{484F6A6B-F59A-4FC8-9EBA-460049B11D1A}" srcOrd="0" destOrd="0" presId="urn:microsoft.com/office/officeart/2008/layout/LinedList"/>
    <dgm:cxn modelId="{89E6C77A-56AB-44B1-A13C-D3693173B9DB}" type="presOf" srcId="{678844F4-4CE4-46F7-8416-BD93AEE4CF1D}" destId="{57F71659-6B17-4DAA-9A6F-6562BE9ECABF}" srcOrd="0" destOrd="0" presId="urn:microsoft.com/office/officeart/2008/layout/LinedList"/>
    <dgm:cxn modelId="{791C15CA-2BA0-4CFB-9146-B34197C33268}" srcId="{678844F4-4CE4-46F7-8416-BD93AEE4CF1D}" destId="{DF3C2F38-B3AF-4598-A618-1895AEAAEEF8}" srcOrd="0" destOrd="0" parTransId="{974C0B93-7891-4892-A61D-C7D8FBB3235C}" sibTransId="{4126CCCC-08F3-416F-BB54-F043145D0E6C}"/>
    <dgm:cxn modelId="{6B0A2FEB-C977-4661-B858-E5D4670BF7E4}" srcId="{678844F4-4CE4-46F7-8416-BD93AEE4CF1D}" destId="{D5962759-9BF6-476C-AF4B-4CE0F13E7DE5}" srcOrd="1" destOrd="0" parTransId="{3E5AA294-A7E7-49D4-97FB-4A664ACC5B11}" sibTransId="{4DA29F42-8D6E-4F00-BCDC-016A51C07EFD}"/>
    <dgm:cxn modelId="{B92C331C-0088-435D-AE91-E9727629DB0C}" type="presParOf" srcId="{57F71659-6B17-4DAA-9A6F-6562BE9ECABF}" destId="{9C15AEE6-BE61-424A-A487-D3F344A130C5}" srcOrd="0" destOrd="0" presId="urn:microsoft.com/office/officeart/2008/layout/LinedList"/>
    <dgm:cxn modelId="{FADE08C7-716E-4D1F-A49B-26863D40CCA6}" type="presParOf" srcId="{57F71659-6B17-4DAA-9A6F-6562BE9ECABF}" destId="{310CFBBA-E01F-4B1F-A36F-FF79F130D044}" srcOrd="1" destOrd="0" presId="urn:microsoft.com/office/officeart/2008/layout/LinedList"/>
    <dgm:cxn modelId="{6DEE2152-24A5-4410-BF66-67BE352105F8}" type="presParOf" srcId="{310CFBBA-E01F-4B1F-A36F-FF79F130D044}" destId="{D75E535B-4DDC-4F45-9151-951F70559B5B}" srcOrd="0" destOrd="0" presId="urn:microsoft.com/office/officeart/2008/layout/LinedList"/>
    <dgm:cxn modelId="{14713316-D2A4-48D9-9190-CDF836409E48}" type="presParOf" srcId="{310CFBBA-E01F-4B1F-A36F-FF79F130D044}" destId="{8E760F2E-B72B-4B5C-A468-123F39BCB8A7}" srcOrd="1" destOrd="0" presId="urn:microsoft.com/office/officeart/2008/layout/LinedList"/>
    <dgm:cxn modelId="{2160469A-E6BD-4D90-BBA9-31A382BF3C32}" type="presParOf" srcId="{57F71659-6B17-4DAA-9A6F-6562BE9ECABF}" destId="{1D56A2E6-B1BD-4A3A-B940-B5410EAD95F5}" srcOrd="2" destOrd="0" presId="urn:microsoft.com/office/officeart/2008/layout/LinedList"/>
    <dgm:cxn modelId="{B19D8655-2F94-49CD-B550-32BC6011E5AB}" type="presParOf" srcId="{57F71659-6B17-4DAA-9A6F-6562BE9ECABF}" destId="{B287E7F8-7899-4F4E-9046-15189DC32D81}" srcOrd="3" destOrd="0" presId="urn:microsoft.com/office/officeart/2008/layout/LinedList"/>
    <dgm:cxn modelId="{97544A6A-81D9-4069-BCAC-4A783038C56D}" type="presParOf" srcId="{B287E7F8-7899-4F4E-9046-15189DC32D81}" destId="{484F6A6B-F59A-4FC8-9EBA-460049B11D1A}" srcOrd="0" destOrd="0" presId="urn:microsoft.com/office/officeart/2008/layout/LinedList"/>
    <dgm:cxn modelId="{BC2F88E3-1644-4ACF-BADD-5956AD3BA13F}" type="presParOf" srcId="{B287E7F8-7899-4F4E-9046-15189DC32D81}" destId="{5DCF3070-4BA0-4123-B1F2-AE1FED318B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A3B96B-A427-4635-971F-7D648ADF2B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B8E700-92F3-422E-9C1D-4F8E40B614C8}">
      <dgm:prSet/>
      <dgm:spPr/>
      <dgm:t>
        <a:bodyPr/>
        <a:lstStyle/>
        <a:p>
          <a:r>
            <a:rPr lang="en-US"/>
            <a:t>Following this, We then exchanged the question code to find the data we want and we parse and add the data to our list. </a:t>
          </a:r>
        </a:p>
      </dgm:t>
    </dgm:pt>
    <dgm:pt modelId="{6ED3CEA7-94F9-4DE2-8298-CC50E97C366D}" type="parTrans" cxnId="{A144B112-EAA2-4488-BED1-F20B378AE6D3}">
      <dgm:prSet/>
      <dgm:spPr/>
      <dgm:t>
        <a:bodyPr/>
        <a:lstStyle/>
        <a:p>
          <a:endParaRPr lang="en-US"/>
        </a:p>
      </dgm:t>
    </dgm:pt>
    <dgm:pt modelId="{BAF1D2A0-DE00-4345-832D-042EFEBF5CBF}" type="sibTrans" cxnId="{A144B112-EAA2-4488-BED1-F20B378AE6D3}">
      <dgm:prSet/>
      <dgm:spPr/>
      <dgm:t>
        <a:bodyPr/>
        <a:lstStyle/>
        <a:p>
          <a:endParaRPr lang="en-US"/>
        </a:p>
      </dgm:t>
    </dgm:pt>
    <dgm:pt modelId="{E3ECDBCD-07D4-4C0E-A445-E48F57CEB9CF}">
      <dgm:prSet/>
      <dgm:spPr/>
      <dgm:t>
        <a:bodyPr/>
        <a:lstStyle/>
        <a:p>
          <a:r>
            <a:rPr lang="en-US"/>
            <a:t>The data looks something like this before we add it to our database:</a:t>
          </a:r>
        </a:p>
      </dgm:t>
    </dgm:pt>
    <dgm:pt modelId="{E9C5772A-8D16-4503-ACC3-86AEE479AAAD}" type="parTrans" cxnId="{4A70AE5E-4257-442A-A514-56891088C033}">
      <dgm:prSet/>
      <dgm:spPr/>
      <dgm:t>
        <a:bodyPr/>
        <a:lstStyle/>
        <a:p>
          <a:endParaRPr lang="en-US"/>
        </a:p>
      </dgm:t>
    </dgm:pt>
    <dgm:pt modelId="{DD15A4DF-7BDD-45B7-B613-16D3A73AE996}" type="sibTrans" cxnId="{4A70AE5E-4257-442A-A514-56891088C033}">
      <dgm:prSet/>
      <dgm:spPr/>
      <dgm:t>
        <a:bodyPr/>
        <a:lstStyle/>
        <a:p>
          <a:endParaRPr lang="en-US"/>
        </a:p>
      </dgm:t>
    </dgm:pt>
    <dgm:pt modelId="{5A641967-3C94-4093-A9A9-064E20725043}">
      <dgm:prSet/>
      <dgm:spPr/>
      <dgm:t>
        <a:bodyPr/>
        <a:lstStyle/>
        <a:p>
          <a:r>
            <a:rPr lang="en-US"/>
            <a:t>[County, Wikipedia Summary, Income Data, Health Care, Employment in the county, and poverty level]</a:t>
          </a:r>
        </a:p>
      </dgm:t>
    </dgm:pt>
    <dgm:pt modelId="{A2EE0DA3-E0A1-42BD-B98A-C3A98E56FE3C}" type="parTrans" cxnId="{90D5AF09-6028-4861-9026-266837FE95EE}">
      <dgm:prSet/>
      <dgm:spPr/>
      <dgm:t>
        <a:bodyPr/>
        <a:lstStyle/>
        <a:p>
          <a:endParaRPr lang="en-US"/>
        </a:p>
      </dgm:t>
    </dgm:pt>
    <dgm:pt modelId="{3A65183F-7859-41A9-8CDE-4EEB464D0DFA}" type="sibTrans" cxnId="{90D5AF09-6028-4861-9026-266837FE95EE}">
      <dgm:prSet/>
      <dgm:spPr/>
      <dgm:t>
        <a:bodyPr/>
        <a:lstStyle/>
        <a:p>
          <a:endParaRPr lang="en-US"/>
        </a:p>
      </dgm:t>
    </dgm:pt>
    <dgm:pt modelId="{F58B6E7F-C610-471F-BC36-4D5BA7054674}" type="pres">
      <dgm:prSet presAssocID="{9AA3B96B-A427-4635-971F-7D648ADF2B35}" presName="vert0" presStyleCnt="0">
        <dgm:presLayoutVars>
          <dgm:dir/>
          <dgm:animOne val="branch"/>
          <dgm:animLvl val="lvl"/>
        </dgm:presLayoutVars>
      </dgm:prSet>
      <dgm:spPr/>
    </dgm:pt>
    <dgm:pt modelId="{51F2D1A0-B1CB-43C4-A074-F8173BA43E8D}" type="pres">
      <dgm:prSet presAssocID="{67B8E700-92F3-422E-9C1D-4F8E40B614C8}" presName="thickLine" presStyleLbl="alignNode1" presStyleIdx="0" presStyleCnt="3"/>
      <dgm:spPr/>
    </dgm:pt>
    <dgm:pt modelId="{52CF2902-9D9E-41CD-85D8-28DCED152F57}" type="pres">
      <dgm:prSet presAssocID="{67B8E700-92F3-422E-9C1D-4F8E40B614C8}" presName="horz1" presStyleCnt="0"/>
      <dgm:spPr/>
    </dgm:pt>
    <dgm:pt modelId="{D77B4CE0-4BD1-47FC-99A0-09DA39A35E18}" type="pres">
      <dgm:prSet presAssocID="{67B8E700-92F3-422E-9C1D-4F8E40B614C8}" presName="tx1" presStyleLbl="revTx" presStyleIdx="0" presStyleCnt="3"/>
      <dgm:spPr/>
    </dgm:pt>
    <dgm:pt modelId="{A5E38CCC-B3F1-402B-A009-318F1704C4DC}" type="pres">
      <dgm:prSet presAssocID="{67B8E700-92F3-422E-9C1D-4F8E40B614C8}" presName="vert1" presStyleCnt="0"/>
      <dgm:spPr/>
    </dgm:pt>
    <dgm:pt modelId="{44C6FF94-A1D7-408F-8473-2C54C5507A9B}" type="pres">
      <dgm:prSet presAssocID="{E3ECDBCD-07D4-4C0E-A445-E48F57CEB9CF}" presName="thickLine" presStyleLbl="alignNode1" presStyleIdx="1" presStyleCnt="3"/>
      <dgm:spPr/>
    </dgm:pt>
    <dgm:pt modelId="{0F4228FE-3BE5-487E-8E44-57E8D8D2FA87}" type="pres">
      <dgm:prSet presAssocID="{E3ECDBCD-07D4-4C0E-A445-E48F57CEB9CF}" presName="horz1" presStyleCnt="0"/>
      <dgm:spPr/>
    </dgm:pt>
    <dgm:pt modelId="{8E4307F9-6A69-4041-961E-E5FA8B61D244}" type="pres">
      <dgm:prSet presAssocID="{E3ECDBCD-07D4-4C0E-A445-E48F57CEB9CF}" presName="tx1" presStyleLbl="revTx" presStyleIdx="1" presStyleCnt="3"/>
      <dgm:spPr/>
    </dgm:pt>
    <dgm:pt modelId="{8562EF0F-DB2C-4449-AC34-9D8CEC24F893}" type="pres">
      <dgm:prSet presAssocID="{E3ECDBCD-07D4-4C0E-A445-E48F57CEB9CF}" presName="vert1" presStyleCnt="0"/>
      <dgm:spPr/>
    </dgm:pt>
    <dgm:pt modelId="{A14ADA63-F9C4-4721-9538-591F87DD3BE1}" type="pres">
      <dgm:prSet presAssocID="{5A641967-3C94-4093-A9A9-064E20725043}" presName="thickLine" presStyleLbl="alignNode1" presStyleIdx="2" presStyleCnt="3"/>
      <dgm:spPr/>
    </dgm:pt>
    <dgm:pt modelId="{C96B78CC-3608-483A-B8CF-66BA25D0A2C9}" type="pres">
      <dgm:prSet presAssocID="{5A641967-3C94-4093-A9A9-064E20725043}" presName="horz1" presStyleCnt="0"/>
      <dgm:spPr/>
    </dgm:pt>
    <dgm:pt modelId="{72E131BD-E002-428A-A17D-70FA1BF22CF4}" type="pres">
      <dgm:prSet presAssocID="{5A641967-3C94-4093-A9A9-064E20725043}" presName="tx1" presStyleLbl="revTx" presStyleIdx="2" presStyleCnt="3"/>
      <dgm:spPr/>
    </dgm:pt>
    <dgm:pt modelId="{37513E71-0D4B-4998-9089-8894AD498C4A}" type="pres">
      <dgm:prSet presAssocID="{5A641967-3C94-4093-A9A9-064E20725043}" presName="vert1" presStyleCnt="0"/>
      <dgm:spPr/>
    </dgm:pt>
  </dgm:ptLst>
  <dgm:cxnLst>
    <dgm:cxn modelId="{90D5AF09-6028-4861-9026-266837FE95EE}" srcId="{9AA3B96B-A427-4635-971F-7D648ADF2B35}" destId="{5A641967-3C94-4093-A9A9-064E20725043}" srcOrd="2" destOrd="0" parTransId="{A2EE0DA3-E0A1-42BD-B98A-C3A98E56FE3C}" sibTransId="{3A65183F-7859-41A9-8CDE-4EEB464D0DFA}"/>
    <dgm:cxn modelId="{A144B112-EAA2-4488-BED1-F20B378AE6D3}" srcId="{9AA3B96B-A427-4635-971F-7D648ADF2B35}" destId="{67B8E700-92F3-422E-9C1D-4F8E40B614C8}" srcOrd="0" destOrd="0" parTransId="{6ED3CEA7-94F9-4DE2-8298-CC50E97C366D}" sibTransId="{BAF1D2A0-DE00-4345-832D-042EFEBF5CBF}"/>
    <dgm:cxn modelId="{3417991B-FF9B-4951-B934-7661831A353E}" type="presOf" srcId="{5A641967-3C94-4093-A9A9-064E20725043}" destId="{72E131BD-E002-428A-A17D-70FA1BF22CF4}" srcOrd="0" destOrd="0" presId="urn:microsoft.com/office/officeart/2008/layout/LinedList"/>
    <dgm:cxn modelId="{4A70AE5E-4257-442A-A514-56891088C033}" srcId="{9AA3B96B-A427-4635-971F-7D648ADF2B35}" destId="{E3ECDBCD-07D4-4C0E-A445-E48F57CEB9CF}" srcOrd="1" destOrd="0" parTransId="{E9C5772A-8D16-4503-ACC3-86AEE479AAAD}" sibTransId="{DD15A4DF-7BDD-45B7-B613-16D3A73AE996}"/>
    <dgm:cxn modelId="{398ECF6D-4CC3-4842-982E-71F023DF3DA2}" type="presOf" srcId="{9AA3B96B-A427-4635-971F-7D648ADF2B35}" destId="{F58B6E7F-C610-471F-BC36-4D5BA7054674}" srcOrd="0" destOrd="0" presId="urn:microsoft.com/office/officeart/2008/layout/LinedList"/>
    <dgm:cxn modelId="{72698B99-C326-466E-AC78-E241E21E2AAC}" type="presOf" srcId="{E3ECDBCD-07D4-4C0E-A445-E48F57CEB9CF}" destId="{8E4307F9-6A69-4041-961E-E5FA8B61D244}" srcOrd="0" destOrd="0" presId="urn:microsoft.com/office/officeart/2008/layout/LinedList"/>
    <dgm:cxn modelId="{FCBF5FCD-9D6B-439B-85C0-E72A2EC5BB8C}" type="presOf" srcId="{67B8E700-92F3-422E-9C1D-4F8E40B614C8}" destId="{D77B4CE0-4BD1-47FC-99A0-09DA39A35E18}" srcOrd="0" destOrd="0" presId="urn:microsoft.com/office/officeart/2008/layout/LinedList"/>
    <dgm:cxn modelId="{430043A8-7081-47A7-8B9A-842EC51ABF4F}" type="presParOf" srcId="{F58B6E7F-C610-471F-BC36-4D5BA7054674}" destId="{51F2D1A0-B1CB-43C4-A074-F8173BA43E8D}" srcOrd="0" destOrd="0" presId="urn:microsoft.com/office/officeart/2008/layout/LinedList"/>
    <dgm:cxn modelId="{63C1EE37-926C-4952-8E3D-9A35D247D2A4}" type="presParOf" srcId="{F58B6E7F-C610-471F-BC36-4D5BA7054674}" destId="{52CF2902-9D9E-41CD-85D8-28DCED152F57}" srcOrd="1" destOrd="0" presId="urn:microsoft.com/office/officeart/2008/layout/LinedList"/>
    <dgm:cxn modelId="{2334A7B1-1E74-4DB3-811A-64617005B170}" type="presParOf" srcId="{52CF2902-9D9E-41CD-85D8-28DCED152F57}" destId="{D77B4CE0-4BD1-47FC-99A0-09DA39A35E18}" srcOrd="0" destOrd="0" presId="urn:microsoft.com/office/officeart/2008/layout/LinedList"/>
    <dgm:cxn modelId="{06B54581-6AB9-40B0-96EF-781555CC7325}" type="presParOf" srcId="{52CF2902-9D9E-41CD-85D8-28DCED152F57}" destId="{A5E38CCC-B3F1-402B-A009-318F1704C4DC}" srcOrd="1" destOrd="0" presId="urn:microsoft.com/office/officeart/2008/layout/LinedList"/>
    <dgm:cxn modelId="{555E3348-4787-4D89-9769-B248FC242853}" type="presParOf" srcId="{F58B6E7F-C610-471F-BC36-4D5BA7054674}" destId="{44C6FF94-A1D7-408F-8473-2C54C5507A9B}" srcOrd="2" destOrd="0" presId="urn:microsoft.com/office/officeart/2008/layout/LinedList"/>
    <dgm:cxn modelId="{AD3D2C6F-D2E5-4144-9E93-CFD1C81ACF97}" type="presParOf" srcId="{F58B6E7F-C610-471F-BC36-4D5BA7054674}" destId="{0F4228FE-3BE5-487E-8E44-57E8D8D2FA87}" srcOrd="3" destOrd="0" presId="urn:microsoft.com/office/officeart/2008/layout/LinedList"/>
    <dgm:cxn modelId="{E2351855-3C7E-4CE8-9126-6FD0FC723A14}" type="presParOf" srcId="{0F4228FE-3BE5-487E-8E44-57E8D8D2FA87}" destId="{8E4307F9-6A69-4041-961E-E5FA8B61D244}" srcOrd="0" destOrd="0" presId="urn:microsoft.com/office/officeart/2008/layout/LinedList"/>
    <dgm:cxn modelId="{B16E9149-0DCC-4B81-8445-9AE77D921457}" type="presParOf" srcId="{0F4228FE-3BE5-487E-8E44-57E8D8D2FA87}" destId="{8562EF0F-DB2C-4449-AC34-9D8CEC24F893}" srcOrd="1" destOrd="0" presId="urn:microsoft.com/office/officeart/2008/layout/LinedList"/>
    <dgm:cxn modelId="{757C266D-D69C-4657-BD48-BD2C5608D764}" type="presParOf" srcId="{F58B6E7F-C610-471F-BC36-4D5BA7054674}" destId="{A14ADA63-F9C4-4721-9538-591F87DD3BE1}" srcOrd="4" destOrd="0" presId="urn:microsoft.com/office/officeart/2008/layout/LinedList"/>
    <dgm:cxn modelId="{A9C3A9F3-87BC-4992-B15D-FA5A8FE69425}" type="presParOf" srcId="{F58B6E7F-C610-471F-BC36-4D5BA7054674}" destId="{C96B78CC-3608-483A-B8CF-66BA25D0A2C9}" srcOrd="5" destOrd="0" presId="urn:microsoft.com/office/officeart/2008/layout/LinedList"/>
    <dgm:cxn modelId="{77346D1A-5756-40DF-A89C-672BA00E69EB}" type="presParOf" srcId="{C96B78CC-3608-483A-B8CF-66BA25D0A2C9}" destId="{72E131BD-E002-428A-A17D-70FA1BF22CF4}" srcOrd="0" destOrd="0" presId="urn:microsoft.com/office/officeart/2008/layout/LinedList"/>
    <dgm:cxn modelId="{81979FF9-02B4-45DC-A8D9-46A29A100B22}" type="presParOf" srcId="{C96B78CC-3608-483A-B8CF-66BA25D0A2C9}" destId="{37513E71-0D4B-4998-9089-8894AD498C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2C206C-942D-44D0-B6B5-9FEB0118AE6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3A56B7-9832-4ED7-9FA7-DCD572EB3885}">
      <dgm:prSet/>
      <dgm:spPr/>
      <dgm:t>
        <a:bodyPr/>
        <a:lstStyle/>
        <a:p>
          <a:r>
            <a:rPr lang="en-US"/>
            <a:t>All we need is to change the state code to get data from other states.</a:t>
          </a:r>
        </a:p>
      </dgm:t>
    </dgm:pt>
    <dgm:pt modelId="{E3B98D0A-07AF-4673-B146-25C8F859511F}" type="parTrans" cxnId="{73253040-23F0-4FF7-9227-994DDBFB51AC}">
      <dgm:prSet/>
      <dgm:spPr/>
      <dgm:t>
        <a:bodyPr/>
        <a:lstStyle/>
        <a:p>
          <a:endParaRPr lang="en-US"/>
        </a:p>
      </dgm:t>
    </dgm:pt>
    <dgm:pt modelId="{243C9AF7-497A-4079-A576-3775712AB30B}" type="sibTrans" cxnId="{73253040-23F0-4FF7-9227-994DDBFB51AC}">
      <dgm:prSet/>
      <dgm:spPr/>
      <dgm:t>
        <a:bodyPr/>
        <a:lstStyle/>
        <a:p>
          <a:endParaRPr lang="en-US"/>
        </a:p>
      </dgm:t>
    </dgm:pt>
    <dgm:pt modelId="{60DEAD93-F8AE-4C66-BE16-F7F1294BABAD}">
      <dgm:prSet/>
      <dgm:spPr/>
      <dgm:t>
        <a:bodyPr/>
        <a:lstStyle/>
        <a:p>
          <a:r>
            <a:rPr lang="en-US"/>
            <a:t>We can also add more questions by changing the Question code.</a:t>
          </a:r>
        </a:p>
      </dgm:t>
    </dgm:pt>
    <dgm:pt modelId="{C3ECD8B9-2261-4E6D-BF8F-D5EABFE1015E}" type="parTrans" cxnId="{02D6C132-291B-48E0-B789-793B75627534}">
      <dgm:prSet/>
      <dgm:spPr/>
      <dgm:t>
        <a:bodyPr/>
        <a:lstStyle/>
        <a:p>
          <a:endParaRPr lang="en-US"/>
        </a:p>
      </dgm:t>
    </dgm:pt>
    <dgm:pt modelId="{5C55F728-C843-425D-9BD1-558BF2D5E32D}" type="sibTrans" cxnId="{02D6C132-291B-48E0-B789-793B75627534}">
      <dgm:prSet/>
      <dgm:spPr/>
      <dgm:t>
        <a:bodyPr/>
        <a:lstStyle/>
        <a:p>
          <a:endParaRPr lang="en-US"/>
        </a:p>
      </dgm:t>
    </dgm:pt>
    <dgm:pt modelId="{7F2F6EE5-F218-40EC-9F3E-7433B19DE812}">
      <dgm:prSet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We can access older Census data for further data analysis.</a:t>
          </a:r>
        </a:p>
      </dgm:t>
    </dgm:pt>
    <dgm:pt modelId="{2534F44B-09D4-4166-838C-A5BA17F3CF67}" type="parTrans" cxnId="{FBE653E5-6400-49DB-9AA3-649EDF876A06}">
      <dgm:prSet/>
      <dgm:spPr/>
    </dgm:pt>
    <dgm:pt modelId="{A558AEC7-9256-4490-99C0-C21B48C747AA}" type="sibTrans" cxnId="{FBE653E5-6400-49DB-9AA3-649EDF876A06}">
      <dgm:prSet/>
      <dgm:spPr/>
    </dgm:pt>
    <dgm:pt modelId="{330833FA-9F47-4618-B32D-7E457AD93CF4}" type="pres">
      <dgm:prSet presAssocID="{2E2C206C-942D-44D0-B6B5-9FEB0118AE62}" presName="diagram" presStyleCnt="0">
        <dgm:presLayoutVars>
          <dgm:dir/>
          <dgm:resizeHandles val="exact"/>
        </dgm:presLayoutVars>
      </dgm:prSet>
      <dgm:spPr/>
    </dgm:pt>
    <dgm:pt modelId="{F12D7A88-8CC2-46E2-BFAD-FF3E8935244C}" type="pres">
      <dgm:prSet presAssocID="{ED3A56B7-9832-4ED7-9FA7-DCD572EB3885}" presName="node" presStyleLbl="node1" presStyleIdx="0" presStyleCnt="3">
        <dgm:presLayoutVars>
          <dgm:bulletEnabled val="1"/>
        </dgm:presLayoutVars>
      </dgm:prSet>
      <dgm:spPr/>
    </dgm:pt>
    <dgm:pt modelId="{710EEA20-3177-403E-BB1A-EEE5343A1F44}" type="pres">
      <dgm:prSet presAssocID="{243C9AF7-497A-4079-A576-3775712AB30B}" presName="sibTrans" presStyleCnt="0"/>
      <dgm:spPr/>
    </dgm:pt>
    <dgm:pt modelId="{FFA891FD-9272-4A0A-A86B-CC25B4C45CF4}" type="pres">
      <dgm:prSet presAssocID="{60DEAD93-F8AE-4C66-BE16-F7F1294BABAD}" presName="node" presStyleLbl="node1" presStyleIdx="1" presStyleCnt="3">
        <dgm:presLayoutVars>
          <dgm:bulletEnabled val="1"/>
        </dgm:presLayoutVars>
      </dgm:prSet>
      <dgm:spPr/>
    </dgm:pt>
    <dgm:pt modelId="{47DDE648-8DEE-4A99-80EA-63F31122C374}" type="pres">
      <dgm:prSet presAssocID="{5C55F728-C843-425D-9BD1-558BF2D5E32D}" presName="sibTrans" presStyleCnt="0"/>
      <dgm:spPr/>
    </dgm:pt>
    <dgm:pt modelId="{44AC0A50-C89D-42D2-AD80-C3C28A4DB650}" type="pres">
      <dgm:prSet presAssocID="{7F2F6EE5-F218-40EC-9F3E-7433B19DE812}" presName="node" presStyleLbl="node1" presStyleIdx="2" presStyleCnt="3">
        <dgm:presLayoutVars>
          <dgm:bulletEnabled val="1"/>
        </dgm:presLayoutVars>
      </dgm:prSet>
      <dgm:spPr/>
    </dgm:pt>
  </dgm:ptLst>
  <dgm:cxnLst>
    <dgm:cxn modelId="{A4690228-F02C-4D7B-93B0-DB875A098890}" type="presOf" srcId="{60DEAD93-F8AE-4C66-BE16-F7F1294BABAD}" destId="{FFA891FD-9272-4A0A-A86B-CC25B4C45CF4}" srcOrd="0" destOrd="0" presId="urn:microsoft.com/office/officeart/2005/8/layout/default"/>
    <dgm:cxn modelId="{DCEC7E2A-37A6-4058-AC7C-8A1A0FEAB0A6}" type="presOf" srcId="{2E2C206C-942D-44D0-B6B5-9FEB0118AE62}" destId="{330833FA-9F47-4618-B32D-7E457AD93CF4}" srcOrd="0" destOrd="0" presId="urn:microsoft.com/office/officeart/2005/8/layout/default"/>
    <dgm:cxn modelId="{02D6C132-291B-48E0-B789-793B75627534}" srcId="{2E2C206C-942D-44D0-B6B5-9FEB0118AE62}" destId="{60DEAD93-F8AE-4C66-BE16-F7F1294BABAD}" srcOrd="1" destOrd="0" parTransId="{C3ECD8B9-2261-4E6D-BF8F-D5EABFE1015E}" sibTransId="{5C55F728-C843-425D-9BD1-558BF2D5E32D}"/>
    <dgm:cxn modelId="{73253040-23F0-4FF7-9227-994DDBFB51AC}" srcId="{2E2C206C-942D-44D0-B6B5-9FEB0118AE62}" destId="{ED3A56B7-9832-4ED7-9FA7-DCD572EB3885}" srcOrd="0" destOrd="0" parTransId="{E3B98D0A-07AF-4673-B146-25C8F859511F}" sibTransId="{243C9AF7-497A-4079-A576-3775712AB30B}"/>
    <dgm:cxn modelId="{9AFEA643-66A2-4B70-BF6A-F13BDB74BF99}" type="presOf" srcId="{7F2F6EE5-F218-40EC-9F3E-7433B19DE812}" destId="{44AC0A50-C89D-42D2-AD80-C3C28A4DB650}" srcOrd="0" destOrd="0" presId="urn:microsoft.com/office/officeart/2005/8/layout/default"/>
    <dgm:cxn modelId="{E94F0773-7F6B-431A-A313-0F7EA053DCBD}" type="presOf" srcId="{ED3A56B7-9832-4ED7-9FA7-DCD572EB3885}" destId="{F12D7A88-8CC2-46E2-BFAD-FF3E8935244C}" srcOrd="0" destOrd="0" presId="urn:microsoft.com/office/officeart/2005/8/layout/default"/>
    <dgm:cxn modelId="{FBE653E5-6400-49DB-9AA3-649EDF876A06}" srcId="{2E2C206C-942D-44D0-B6B5-9FEB0118AE62}" destId="{7F2F6EE5-F218-40EC-9F3E-7433B19DE812}" srcOrd="2" destOrd="0" parTransId="{2534F44B-09D4-4166-838C-A5BA17F3CF67}" sibTransId="{A558AEC7-9256-4490-99C0-C21B48C747AA}"/>
    <dgm:cxn modelId="{9458A258-D849-47DC-9128-E7B7BF20305E}" type="presParOf" srcId="{330833FA-9F47-4618-B32D-7E457AD93CF4}" destId="{F12D7A88-8CC2-46E2-BFAD-FF3E8935244C}" srcOrd="0" destOrd="0" presId="urn:microsoft.com/office/officeart/2005/8/layout/default"/>
    <dgm:cxn modelId="{D7BB401E-C231-4653-9DA1-B0D6F353580A}" type="presParOf" srcId="{330833FA-9F47-4618-B32D-7E457AD93CF4}" destId="{710EEA20-3177-403E-BB1A-EEE5343A1F44}" srcOrd="1" destOrd="0" presId="urn:microsoft.com/office/officeart/2005/8/layout/default"/>
    <dgm:cxn modelId="{38DBD84C-FF5F-4949-8E46-BC5554979FC0}" type="presParOf" srcId="{330833FA-9F47-4618-B32D-7E457AD93CF4}" destId="{FFA891FD-9272-4A0A-A86B-CC25B4C45CF4}" srcOrd="2" destOrd="0" presId="urn:microsoft.com/office/officeart/2005/8/layout/default"/>
    <dgm:cxn modelId="{D39ADED6-7BF6-42D2-960D-8913E1364E6D}" type="presParOf" srcId="{330833FA-9F47-4618-B32D-7E457AD93CF4}" destId="{47DDE648-8DEE-4A99-80EA-63F31122C374}" srcOrd="3" destOrd="0" presId="urn:microsoft.com/office/officeart/2005/8/layout/default"/>
    <dgm:cxn modelId="{2607A805-FFBC-4832-B5BB-713325F8B1F6}" type="presParOf" srcId="{330833FA-9F47-4618-B32D-7E457AD93CF4}" destId="{44AC0A50-C89D-42D2-AD80-C3C28A4DB65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8CB2E-7FBB-4ECF-8799-CA7D084AC85E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0A0ED-D8CD-487C-AC9A-E5F93B0B4D63}">
      <dsp:nvSpPr>
        <dsp:cNvPr id="0" name=""/>
        <dsp:cNvSpPr/>
      </dsp:nvSpPr>
      <dsp:spPr>
        <a:xfrm>
          <a:off x="0" y="0"/>
          <a:ext cx="7728267" cy="25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RJ and Grace worked on created the code that grabs the data from the Census and Wikipedia. </a:t>
          </a:r>
        </a:p>
      </dsp:txBody>
      <dsp:txXfrm>
        <a:off x="0" y="0"/>
        <a:ext cx="7728267" cy="2543662"/>
      </dsp:txXfrm>
    </dsp:sp>
    <dsp:sp modelId="{13640653-7ADB-475F-B6D1-4924CA073DAB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079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6FD2C-AEDD-4EDB-A908-D9852B9424C9}">
      <dsp:nvSpPr>
        <dsp:cNvPr id="0" name=""/>
        <dsp:cNvSpPr/>
      </dsp:nvSpPr>
      <dsp:spPr>
        <a:xfrm>
          <a:off x="0" y="2543662"/>
          <a:ext cx="7728267" cy="25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Justin and Rachel created our interface for our database which stores our data.</a:t>
          </a:r>
        </a:p>
      </dsp:txBody>
      <dsp:txXfrm>
        <a:off x="0" y="2543662"/>
        <a:ext cx="7728267" cy="2543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6FF13-B59F-4232-BF7E-82D2720D4041}">
      <dsp:nvSpPr>
        <dsp:cNvPr id="0" name=""/>
        <dsp:cNvSpPr/>
      </dsp:nvSpPr>
      <dsp:spPr>
        <a:xfrm>
          <a:off x="867024" y="415275"/>
          <a:ext cx="1259492" cy="12594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B4466-ECA1-4FDD-9CEB-6B3ADF23A11F}">
      <dsp:nvSpPr>
        <dsp:cNvPr id="0" name=""/>
        <dsp:cNvSpPr/>
      </dsp:nvSpPr>
      <dsp:spPr>
        <a:xfrm>
          <a:off x="1135441" y="683692"/>
          <a:ext cx="722659" cy="722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CE916-4C86-4CD0-967A-C466E46D92DA}">
      <dsp:nvSpPr>
        <dsp:cNvPr id="0" name=""/>
        <dsp:cNvSpPr/>
      </dsp:nvSpPr>
      <dsp:spPr>
        <a:xfrm>
          <a:off x="464400" y="2067070"/>
          <a:ext cx="20647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Backstory of our Project</a:t>
          </a:r>
        </a:p>
      </dsp:txBody>
      <dsp:txXfrm>
        <a:off x="464400" y="2067070"/>
        <a:ext cx="2064742" cy="720000"/>
      </dsp:txXfrm>
    </dsp:sp>
    <dsp:sp modelId="{1EACB8D2-CD1D-4E9E-97AF-50EAFE54D1F9}">
      <dsp:nvSpPr>
        <dsp:cNvPr id="0" name=""/>
        <dsp:cNvSpPr/>
      </dsp:nvSpPr>
      <dsp:spPr>
        <a:xfrm>
          <a:off x="3293097" y="415275"/>
          <a:ext cx="1259492" cy="12594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AF34D-0F24-4FF5-858D-258CD0F4836E}">
      <dsp:nvSpPr>
        <dsp:cNvPr id="0" name=""/>
        <dsp:cNvSpPr/>
      </dsp:nvSpPr>
      <dsp:spPr>
        <a:xfrm>
          <a:off x="3561513" y="683692"/>
          <a:ext cx="722659" cy="722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32A25-35B8-4D53-9399-2E47F00EA83F}">
      <dsp:nvSpPr>
        <dsp:cNvPr id="0" name=""/>
        <dsp:cNvSpPr/>
      </dsp:nvSpPr>
      <dsp:spPr>
        <a:xfrm>
          <a:off x="2890472" y="2067070"/>
          <a:ext cx="20647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What was our process like?</a:t>
          </a:r>
        </a:p>
      </dsp:txBody>
      <dsp:txXfrm>
        <a:off x="2890472" y="2067070"/>
        <a:ext cx="2064742" cy="720000"/>
      </dsp:txXfrm>
    </dsp:sp>
    <dsp:sp modelId="{6E5E6946-5CA8-4E41-B768-463F3EA6D794}">
      <dsp:nvSpPr>
        <dsp:cNvPr id="0" name=""/>
        <dsp:cNvSpPr/>
      </dsp:nvSpPr>
      <dsp:spPr>
        <a:xfrm>
          <a:off x="5719169" y="415275"/>
          <a:ext cx="1259492" cy="12594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01F52-111B-43B8-9A8C-2B3EEF84818A}">
      <dsp:nvSpPr>
        <dsp:cNvPr id="0" name=""/>
        <dsp:cNvSpPr/>
      </dsp:nvSpPr>
      <dsp:spPr>
        <a:xfrm>
          <a:off x="5987586" y="683692"/>
          <a:ext cx="722659" cy="722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26AA5-1510-4FA6-98DE-917DA1D42024}">
      <dsp:nvSpPr>
        <dsp:cNvPr id="0" name=""/>
        <dsp:cNvSpPr/>
      </dsp:nvSpPr>
      <dsp:spPr>
        <a:xfrm>
          <a:off x="5316544" y="2067070"/>
          <a:ext cx="20647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Outcome</a:t>
          </a:r>
        </a:p>
      </dsp:txBody>
      <dsp:txXfrm>
        <a:off x="5316544" y="2067070"/>
        <a:ext cx="2064742" cy="720000"/>
      </dsp:txXfrm>
    </dsp:sp>
    <dsp:sp modelId="{7CECAEFD-B8FD-4820-ABBA-6C4FB1C58259}">
      <dsp:nvSpPr>
        <dsp:cNvPr id="0" name=""/>
        <dsp:cNvSpPr/>
      </dsp:nvSpPr>
      <dsp:spPr>
        <a:xfrm>
          <a:off x="8145242" y="415275"/>
          <a:ext cx="1259492" cy="12594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77789-182F-4CF6-9119-880C4AF3C1B3}">
      <dsp:nvSpPr>
        <dsp:cNvPr id="0" name=""/>
        <dsp:cNvSpPr/>
      </dsp:nvSpPr>
      <dsp:spPr>
        <a:xfrm>
          <a:off x="8413658" y="683692"/>
          <a:ext cx="722659" cy="722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8D0C7-4AAA-4144-8AAF-25EA9F87BF58}">
      <dsp:nvSpPr>
        <dsp:cNvPr id="0" name=""/>
        <dsp:cNvSpPr/>
      </dsp:nvSpPr>
      <dsp:spPr>
        <a:xfrm>
          <a:off x="7742617" y="2067070"/>
          <a:ext cx="20647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What we would do differently</a:t>
          </a:r>
        </a:p>
      </dsp:txBody>
      <dsp:txXfrm>
        <a:off x="7742617" y="2067070"/>
        <a:ext cx="206474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60967-0CC1-4BA3-BE6C-2CC27417234B}">
      <dsp:nvSpPr>
        <dsp:cNvPr id="0" name=""/>
        <dsp:cNvSpPr/>
      </dsp:nvSpPr>
      <dsp:spPr>
        <a:xfrm>
          <a:off x="210321" y="1038106"/>
          <a:ext cx="2992192" cy="19449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most cases, the best way to look up information is to google and use several sources to create an background of the community you work with. </a:t>
          </a:r>
        </a:p>
      </dsp:txBody>
      <dsp:txXfrm>
        <a:off x="305264" y="1133049"/>
        <a:ext cx="2802306" cy="1755039"/>
      </dsp:txXfrm>
    </dsp:sp>
    <dsp:sp modelId="{52856CB9-6556-4E36-9813-7E84B72AE341}">
      <dsp:nvSpPr>
        <dsp:cNvPr id="0" name=""/>
        <dsp:cNvSpPr/>
      </dsp:nvSpPr>
      <dsp:spPr>
        <a:xfrm>
          <a:off x="1706417" y="361011"/>
          <a:ext cx="3299115" cy="3299115"/>
        </a:xfrm>
        <a:custGeom>
          <a:avLst/>
          <a:gdLst/>
          <a:ahLst/>
          <a:cxnLst/>
          <a:rect l="0" t="0" r="0" b="0"/>
          <a:pathLst>
            <a:path>
              <a:moveTo>
                <a:pt x="333015" y="655697"/>
              </a:moveTo>
              <a:arcTo wR="1649557" hR="1649557" stAng="13022953" swAng="6354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EA40A-9430-46EB-A3EB-EC950029DAD9}">
      <dsp:nvSpPr>
        <dsp:cNvPr id="0" name=""/>
        <dsp:cNvSpPr/>
      </dsp:nvSpPr>
      <dsp:spPr>
        <a:xfrm>
          <a:off x="3509436" y="1038106"/>
          <a:ext cx="2992192" cy="19449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decided to ask, "What if we create a tool that allows us to gather crucial information about a county in one accessble space?"</a:t>
          </a:r>
        </a:p>
      </dsp:txBody>
      <dsp:txXfrm>
        <a:off x="3604379" y="1133049"/>
        <a:ext cx="2802306" cy="1755039"/>
      </dsp:txXfrm>
    </dsp:sp>
    <dsp:sp modelId="{B5900AC7-53C3-4F42-99C5-2A4FDD9D4999}">
      <dsp:nvSpPr>
        <dsp:cNvPr id="0" name=""/>
        <dsp:cNvSpPr/>
      </dsp:nvSpPr>
      <dsp:spPr>
        <a:xfrm>
          <a:off x="1706417" y="361011"/>
          <a:ext cx="3299115" cy="3299115"/>
        </a:xfrm>
        <a:custGeom>
          <a:avLst/>
          <a:gdLst/>
          <a:ahLst/>
          <a:cxnLst/>
          <a:rect l="0" t="0" r="0" b="0"/>
          <a:pathLst>
            <a:path>
              <a:moveTo>
                <a:pt x="2966099" y="2643417"/>
              </a:moveTo>
              <a:arcTo wR="1649557" hR="1649557" stAng="2222953" swAng="635409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ABE1B-EC96-4662-89F6-7F8A5F844534}">
      <dsp:nvSpPr>
        <dsp:cNvPr id="0" name=""/>
        <dsp:cNvSpPr/>
      </dsp:nvSpPr>
      <dsp:spPr>
        <a:xfrm>
          <a:off x="0" y="14711"/>
          <a:ext cx="7104549" cy="1275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First, we had to collect the data from the Census.</a:t>
          </a:r>
        </a:p>
      </dsp:txBody>
      <dsp:txXfrm>
        <a:off x="62275" y="76986"/>
        <a:ext cx="6979999" cy="1151152"/>
      </dsp:txXfrm>
    </dsp:sp>
    <dsp:sp modelId="{964360F9-7E18-43CA-AC9B-CB2FEAB5C8E4}">
      <dsp:nvSpPr>
        <dsp:cNvPr id="0" name=""/>
        <dsp:cNvSpPr/>
      </dsp:nvSpPr>
      <dsp:spPr>
        <a:xfrm>
          <a:off x="0" y="1356653"/>
          <a:ext cx="7104549" cy="1275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Currently, the Census Bureau offers the public wider access to key U.S. statistics through the Census application programming interface (API) </a:t>
          </a:r>
        </a:p>
      </dsp:txBody>
      <dsp:txXfrm>
        <a:off x="62275" y="1418928"/>
        <a:ext cx="6979999" cy="1151152"/>
      </dsp:txXfrm>
    </dsp:sp>
    <dsp:sp modelId="{382E7704-3398-48D8-945A-7D064AF81EC2}">
      <dsp:nvSpPr>
        <dsp:cNvPr id="0" name=""/>
        <dsp:cNvSpPr/>
      </dsp:nvSpPr>
      <dsp:spPr>
        <a:xfrm>
          <a:off x="0" y="2698596"/>
          <a:ext cx="7104549" cy="1275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can access the API by signining up for a Key through their website.</a:t>
          </a:r>
        </a:p>
      </dsp:txBody>
      <dsp:txXfrm>
        <a:off x="62275" y="2760871"/>
        <a:ext cx="6979999" cy="1151152"/>
      </dsp:txXfrm>
    </dsp:sp>
    <dsp:sp modelId="{B079A8AF-2C80-445B-8A5A-C3E171F8DF69}">
      <dsp:nvSpPr>
        <dsp:cNvPr id="0" name=""/>
        <dsp:cNvSpPr/>
      </dsp:nvSpPr>
      <dsp:spPr>
        <a:xfrm>
          <a:off x="0" y="4040538"/>
          <a:ext cx="7104549" cy="1275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They offer several different surveys to access data.</a:t>
          </a:r>
        </a:p>
      </dsp:txBody>
      <dsp:txXfrm>
        <a:off x="62275" y="4102813"/>
        <a:ext cx="6979999" cy="1151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16C3-7A11-417C-8698-0E9E60AAA8C4}">
      <dsp:nvSpPr>
        <dsp:cNvPr id="0" name=""/>
        <dsp:cNvSpPr/>
      </dsp:nvSpPr>
      <dsp:spPr>
        <a:xfrm>
          <a:off x="0" y="361541"/>
          <a:ext cx="671195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chose The American Community Survey (ACS) from 2019 to pull data.</a:t>
          </a:r>
        </a:p>
      </dsp:txBody>
      <dsp:txXfrm>
        <a:off x="51885" y="413426"/>
        <a:ext cx="6608180" cy="959101"/>
      </dsp:txXfrm>
    </dsp:sp>
    <dsp:sp modelId="{7163F7FE-4FE5-4DBB-9563-135A8B62FAB3}">
      <dsp:nvSpPr>
        <dsp:cNvPr id="0" name=""/>
        <dsp:cNvSpPr/>
      </dsp:nvSpPr>
      <dsp:spPr>
        <a:xfrm>
          <a:off x="0" y="1479133"/>
          <a:ext cx="671195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American Community Survey (ACS) is an ongoing survey that provides data every year -- giving communities the current information they need to plan investments and services.</a:t>
          </a:r>
        </a:p>
      </dsp:txBody>
      <dsp:txXfrm>
        <a:off x="51885" y="1531018"/>
        <a:ext cx="6608180" cy="959101"/>
      </dsp:txXfrm>
    </dsp:sp>
    <dsp:sp modelId="{46A59B74-BCFF-4359-A6A1-30F4F6D74C0B}">
      <dsp:nvSpPr>
        <dsp:cNvPr id="0" name=""/>
        <dsp:cNvSpPr/>
      </dsp:nvSpPr>
      <dsp:spPr>
        <a:xfrm>
          <a:off x="0" y="2596724"/>
          <a:ext cx="671195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2020’s data is unavailable, but will be released soon. </a:t>
          </a:r>
        </a:p>
      </dsp:txBody>
      <dsp:txXfrm>
        <a:off x="51885" y="2648609"/>
        <a:ext cx="6608180" cy="959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13DAD-57BC-45C5-8CD1-7D4F71AF565B}">
      <dsp:nvSpPr>
        <dsp:cNvPr id="0" name=""/>
        <dsp:cNvSpPr/>
      </dsp:nvSpPr>
      <dsp:spPr>
        <a:xfrm>
          <a:off x="1820402" y="399986"/>
          <a:ext cx="959190" cy="959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5D17D-CAF8-4F86-B350-00D3BDD11049}">
      <dsp:nvSpPr>
        <dsp:cNvPr id="0" name=""/>
        <dsp:cNvSpPr/>
      </dsp:nvSpPr>
      <dsp:spPr>
        <a:xfrm>
          <a:off x="1234230" y="1679034"/>
          <a:ext cx="2131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we get our key from the website:</a:t>
          </a:r>
        </a:p>
      </dsp:txBody>
      <dsp:txXfrm>
        <a:off x="1234230" y="1679034"/>
        <a:ext cx="2131534" cy="720000"/>
      </dsp:txXfrm>
    </dsp:sp>
    <dsp:sp modelId="{AE20D163-17FD-4BA8-8BB3-675CBBCCF25B}">
      <dsp:nvSpPr>
        <dsp:cNvPr id="0" name=""/>
        <dsp:cNvSpPr/>
      </dsp:nvSpPr>
      <dsp:spPr>
        <a:xfrm>
          <a:off x="4324955" y="399986"/>
          <a:ext cx="959190" cy="959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06170-D7BF-4A3C-A202-FB51963896AF}">
      <dsp:nvSpPr>
        <dsp:cNvPr id="0" name=""/>
        <dsp:cNvSpPr/>
      </dsp:nvSpPr>
      <dsp:spPr>
        <a:xfrm>
          <a:off x="3738783" y="1679034"/>
          <a:ext cx="2131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survey provides a code that represents a question from the Census.</a:t>
          </a:r>
        </a:p>
      </dsp:txBody>
      <dsp:txXfrm>
        <a:off x="3738783" y="1679034"/>
        <a:ext cx="2131534" cy="720000"/>
      </dsp:txXfrm>
    </dsp:sp>
    <dsp:sp modelId="{C709F04B-39A9-4529-93FF-95802B3F9F88}">
      <dsp:nvSpPr>
        <dsp:cNvPr id="0" name=""/>
        <dsp:cNvSpPr/>
      </dsp:nvSpPr>
      <dsp:spPr>
        <a:xfrm>
          <a:off x="1820402" y="2931917"/>
          <a:ext cx="959190" cy="959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91781-6A8D-4AAF-991F-9B55629F8244}">
      <dsp:nvSpPr>
        <dsp:cNvPr id="0" name=""/>
        <dsp:cNvSpPr/>
      </dsp:nvSpPr>
      <dsp:spPr>
        <a:xfrm>
          <a:off x="1234230" y="4210965"/>
          <a:ext cx="2131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then need to chose if you want to look at a state, county, or townships</a:t>
          </a:r>
        </a:p>
      </dsp:txBody>
      <dsp:txXfrm>
        <a:off x="1234230" y="4210965"/>
        <a:ext cx="2131534" cy="720000"/>
      </dsp:txXfrm>
    </dsp:sp>
    <dsp:sp modelId="{73E3D9F0-235E-4276-8E35-33BF82C908CC}">
      <dsp:nvSpPr>
        <dsp:cNvPr id="0" name=""/>
        <dsp:cNvSpPr/>
      </dsp:nvSpPr>
      <dsp:spPr>
        <a:xfrm>
          <a:off x="4324955" y="2931917"/>
          <a:ext cx="959190" cy="959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1860C-56A1-4296-AD49-44A2FB3311CF}">
      <dsp:nvSpPr>
        <dsp:cNvPr id="0" name=""/>
        <dsp:cNvSpPr/>
      </dsp:nvSpPr>
      <dsp:spPr>
        <a:xfrm>
          <a:off x="3738783" y="4210965"/>
          <a:ext cx="2131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then use the get command to receive the data as a JSON.</a:t>
          </a:r>
        </a:p>
      </dsp:txBody>
      <dsp:txXfrm>
        <a:off x="3738783" y="4210965"/>
        <a:ext cx="2131534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5AEE6-BE61-424A-A487-D3F344A130C5}">
      <dsp:nvSpPr>
        <dsp:cNvPr id="0" name=""/>
        <dsp:cNvSpPr/>
      </dsp:nvSpPr>
      <dsp:spPr>
        <a:xfrm>
          <a:off x="0" y="0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E535B-4DDC-4F45-9151-951F70559B5B}">
      <dsp:nvSpPr>
        <dsp:cNvPr id="0" name=""/>
        <dsp:cNvSpPr/>
      </dsp:nvSpPr>
      <dsp:spPr>
        <a:xfrm>
          <a:off x="0" y="0"/>
          <a:ext cx="7104549" cy="2665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We then Parsed through the JSON file and created lists to hold our data. </a:t>
          </a:r>
        </a:p>
      </dsp:txBody>
      <dsp:txXfrm>
        <a:off x="0" y="0"/>
        <a:ext cx="7104549" cy="2665475"/>
      </dsp:txXfrm>
    </dsp:sp>
    <dsp:sp modelId="{1D56A2E6-B1BD-4A3A-B940-B5410EAD95F5}">
      <dsp:nvSpPr>
        <dsp:cNvPr id="0" name=""/>
        <dsp:cNvSpPr/>
      </dsp:nvSpPr>
      <dsp:spPr>
        <a:xfrm>
          <a:off x="0" y="2665475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4F6A6B-F59A-4FC8-9EBA-460049B11D1A}">
      <dsp:nvSpPr>
        <dsp:cNvPr id="0" name=""/>
        <dsp:cNvSpPr/>
      </dsp:nvSpPr>
      <dsp:spPr>
        <a:xfrm>
          <a:off x="0" y="2665475"/>
          <a:ext cx="7104549" cy="2665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orbel" panose="020B0503020204020204"/>
            </a:rPr>
            <a:t>Using tools like BeautifulSoup, we </a:t>
          </a:r>
          <a:r>
            <a:rPr lang="en-US" sz="4200" kern="1200"/>
            <a:t>used the parsed data from the JSON file to webscrape Wikipedia.</a:t>
          </a:r>
          <a:r>
            <a:rPr lang="en-US" sz="4200" kern="1200">
              <a:latin typeface="Corbel" panose="020B0503020204020204"/>
            </a:rPr>
            <a:t> </a:t>
          </a:r>
          <a:endParaRPr lang="en-US" sz="4200" kern="1200"/>
        </a:p>
      </dsp:txBody>
      <dsp:txXfrm>
        <a:off x="0" y="2665475"/>
        <a:ext cx="7104549" cy="2665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D1A0-B1CB-43C4-A074-F8173BA43E8D}">
      <dsp:nvSpPr>
        <dsp:cNvPr id="0" name=""/>
        <dsp:cNvSpPr/>
      </dsp:nvSpPr>
      <dsp:spPr>
        <a:xfrm>
          <a:off x="0" y="250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B4CE0-4BD1-47FC-99A0-09DA39A35E18}">
      <dsp:nvSpPr>
        <dsp:cNvPr id="0" name=""/>
        <dsp:cNvSpPr/>
      </dsp:nvSpPr>
      <dsp:spPr>
        <a:xfrm>
          <a:off x="0" y="2500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Following this, We then exchanged the question code to find the data we want and we parse and add the data to our list. </a:t>
          </a:r>
        </a:p>
      </dsp:txBody>
      <dsp:txXfrm>
        <a:off x="0" y="2500"/>
        <a:ext cx="7315200" cy="1705213"/>
      </dsp:txXfrm>
    </dsp:sp>
    <dsp:sp modelId="{44C6FF94-A1D7-408F-8473-2C54C5507A9B}">
      <dsp:nvSpPr>
        <dsp:cNvPr id="0" name=""/>
        <dsp:cNvSpPr/>
      </dsp:nvSpPr>
      <dsp:spPr>
        <a:xfrm>
          <a:off x="0" y="170771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307F9-6A69-4041-961E-E5FA8B61D244}">
      <dsp:nvSpPr>
        <dsp:cNvPr id="0" name=""/>
        <dsp:cNvSpPr/>
      </dsp:nvSpPr>
      <dsp:spPr>
        <a:xfrm>
          <a:off x="0" y="1707713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data looks something like this before we add it to our database:</a:t>
          </a:r>
        </a:p>
      </dsp:txBody>
      <dsp:txXfrm>
        <a:off x="0" y="1707713"/>
        <a:ext cx="7315200" cy="1705213"/>
      </dsp:txXfrm>
    </dsp:sp>
    <dsp:sp modelId="{A14ADA63-F9C4-4721-9538-591F87DD3BE1}">
      <dsp:nvSpPr>
        <dsp:cNvPr id="0" name=""/>
        <dsp:cNvSpPr/>
      </dsp:nvSpPr>
      <dsp:spPr>
        <a:xfrm>
          <a:off x="0" y="341292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31BD-E002-428A-A17D-70FA1BF22CF4}">
      <dsp:nvSpPr>
        <dsp:cNvPr id="0" name=""/>
        <dsp:cNvSpPr/>
      </dsp:nvSpPr>
      <dsp:spPr>
        <a:xfrm>
          <a:off x="0" y="3412926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[County, Wikipedia Summary, Income Data, Health Care, Employment in the county, and poverty level]</a:t>
          </a:r>
        </a:p>
      </dsp:txBody>
      <dsp:txXfrm>
        <a:off x="0" y="3412926"/>
        <a:ext cx="7315200" cy="17052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D7A88-8CC2-46E2-BFAD-FF3E8935244C}">
      <dsp:nvSpPr>
        <dsp:cNvPr id="0" name=""/>
        <dsp:cNvSpPr/>
      </dsp:nvSpPr>
      <dsp:spPr>
        <a:xfrm>
          <a:off x="943" y="152163"/>
          <a:ext cx="3679228" cy="22075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All we need is to change the state code to get data from other states.</a:t>
          </a:r>
        </a:p>
      </dsp:txBody>
      <dsp:txXfrm>
        <a:off x="943" y="152163"/>
        <a:ext cx="3679228" cy="2207537"/>
      </dsp:txXfrm>
    </dsp:sp>
    <dsp:sp modelId="{FFA891FD-9272-4A0A-A86B-CC25B4C45CF4}">
      <dsp:nvSpPr>
        <dsp:cNvPr id="0" name=""/>
        <dsp:cNvSpPr/>
      </dsp:nvSpPr>
      <dsp:spPr>
        <a:xfrm>
          <a:off x="4048094" y="152163"/>
          <a:ext cx="3679228" cy="2207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 can also add more questions by changing the Question code.</a:t>
          </a:r>
        </a:p>
      </dsp:txBody>
      <dsp:txXfrm>
        <a:off x="4048094" y="152163"/>
        <a:ext cx="3679228" cy="2207537"/>
      </dsp:txXfrm>
    </dsp:sp>
    <dsp:sp modelId="{44AC0A50-C89D-42D2-AD80-C3C28A4DB650}">
      <dsp:nvSpPr>
        <dsp:cNvPr id="0" name=""/>
        <dsp:cNvSpPr/>
      </dsp:nvSpPr>
      <dsp:spPr>
        <a:xfrm>
          <a:off x="2024519" y="2727623"/>
          <a:ext cx="3679228" cy="22075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We can access older Census data for further data analysis.</a:t>
          </a:r>
        </a:p>
      </dsp:txBody>
      <dsp:txXfrm>
        <a:off x="2024519" y="2727623"/>
        <a:ext cx="3679228" cy="220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69E32-F8D3-D04B-A100-B1E5004B2F7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22E79-1ED0-B24C-BE9F-AFCBBA2E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2E79-1ED0-B24C-BE9F-AFCBBA2E3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F58078-7784-3341-A32B-6B96A992DB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EAD6C4-8FBF-254C-A353-504803C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76D-AF8D-A54B-9A9F-47FCC1162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Making an Impact in our Communities: PA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286CB-6BDE-274A-9049-7C6E14AA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DSCI – 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3BB7D-54CD-4E8E-9A7F-1F4D62D2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11164-C037-214A-B154-438B2F9E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E4D49-B48A-4613-94DD-A8470030D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6834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69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0FFF2F-A5D7-4C3D-8731-F8C23084A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A825CD-01E7-451B-BAE6-7505EEA2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FB2D38-E90D-47A0-A27E-EFE6C6E9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8A792-83E7-FF48-BDC9-60564A8F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74D84-D577-436E-A195-18C484778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31AEE-52AD-41F3-AC2E-371EFCD6F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06700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3BB7D-54CD-4E8E-9A7F-1F4D62D2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D6D9C-C02C-DF44-BDEB-1C845F23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do we get information from the API?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658B32-D047-4E29-82BB-2096E38C4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489324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7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0DA21-AEB1-6D40-9970-9195FBD3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9747-F27F-7042-9562-1280391A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requests.get("https://api.census.gov/</a:t>
            </a:r>
            <a:r>
              <a:rPr lang="en-US" b="1">
                <a:solidFill>
                  <a:schemeClr val="tx1"/>
                </a:solidFill>
              </a:rPr>
              <a:t>data/2019/acs/acs1</a:t>
            </a:r>
            <a:r>
              <a:rPr lang="en-US">
                <a:solidFill>
                  <a:schemeClr val="tx1"/>
                </a:solidFill>
              </a:rPr>
              <a:t>/profile?get=NAME," + </a:t>
            </a:r>
            <a:r>
              <a:rPr lang="en-US" b="1">
                <a:solidFill>
                  <a:schemeClr val="tx1"/>
                </a:solidFill>
              </a:rPr>
              <a:t>Code from Census </a:t>
            </a:r>
            <a:r>
              <a:rPr lang="en-US">
                <a:solidFill>
                  <a:schemeClr val="tx1"/>
                </a:solidFill>
              </a:rPr>
              <a:t>+ "&amp;for=</a:t>
            </a:r>
            <a:r>
              <a:rPr lang="en-US" b="1">
                <a:solidFill>
                  <a:schemeClr val="tx1"/>
                </a:solidFill>
              </a:rPr>
              <a:t>county:*</a:t>
            </a:r>
            <a:r>
              <a:rPr lang="en-US">
                <a:solidFill>
                  <a:schemeClr val="tx1"/>
                </a:solidFill>
              </a:rPr>
              <a:t>&amp;</a:t>
            </a:r>
            <a:r>
              <a:rPr lang="en-US" b="1">
                <a:solidFill>
                  <a:schemeClr val="tx1"/>
                </a:solidFill>
              </a:rPr>
              <a:t>in=state:42</a:t>
            </a:r>
            <a:r>
              <a:rPr lang="en-US">
                <a:solidFill>
                  <a:schemeClr val="tx1"/>
                </a:solidFill>
              </a:rPr>
              <a:t>" + </a:t>
            </a:r>
            <a:r>
              <a:rPr lang="en-US" b="1">
                <a:solidFill>
                  <a:schemeClr val="tx1"/>
                </a:solidFill>
              </a:rPr>
              <a:t>Key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5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3BB7D-54CD-4E8E-9A7F-1F4D62D2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EBA0C-A9E8-F043-83BA-1742FF9F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FA90F-3853-41D2-9191-96686822E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00726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85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60E3-A7F1-DD44-970F-5773699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ED2FB-D56A-445D-925A-5E447844E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5796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80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A49899C8-C991-4546-BC55-7A9BB4A5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5390" r="-2" b="1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880FC-98D7-45D3-B598-8A6D15EE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were some challenges that we faced?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161A-5A67-491C-9E91-92C57548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 The Census data is released yearly, so we can only grab data from the surveys that the Census API allows us.</a:t>
            </a:r>
          </a:p>
          <a:p>
            <a:r>
              <a:rPr lang="en-US">
                <a:solidFill>
                  <a:schemeClr val="tx1"/>
                </a:solidFill>
              </a:rPr>
              <a:t>Not everyone fills out the Census, so These results are always estimates</a:t>
            </a:r>
          </a:p>
          <a:p>
            <a:r>
              <a:rPr lang="en-US">
                <a:solidFill>
                  <a:schemeClr val="tx1"/>
                </a:solidFill>
              </a:rPr>
              <a:t>Navigating through the Census API can be difficult, since there is so much questions to go through.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3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C111-2B31-4AD5-B5FF-CF4C182D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Now that we have the data,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Where is it stored?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6FC0-470F-40EF-AD0C-DB45E258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/>
              <a:t>Platform</a:t>
            </a:r>
          </a:p>
          <a:p>
            <a:pPr marL="845820" lvl="1"/>
            <a:r>
              <a:rPr lang="en-US"/>
              <a:t>MySQL</a:t>
            </a:r>
          </a:p>
          <a:p>
            <a:pPr marL="845820" lvl="1"/>
            <a:endParaRPr lang="en-US"/>
          </a:p>
          <a:p>
            <a:pPr marL="342900" indent="-342900"/>
            <a:r>
              <a:rPr lang="en-US"/>
              <a:t>Hosting</a:t>
            </a:r>
          </a:p>
          <a:p>
            <a:pPr marL="845820" lvl="1"/>
            <a:r>
              <a:rPr lang="en-US"/>
              <a:t>MySQL </a:t>
            </a:r>
            <a:r>
              <a:rPr lang="en-US" err="1"/>
              <a:t>Workbrench</a:t>
            </a:r>
            <a:endParaRPr lang="en-US"/>
          </a:p>
          <a:p>
            <a:pPr marL="845820" lvl="1"/>
            <a:endParaRPr lang="en-US"/>
          </a:p>
          <a:p>
            <a:pPr marL="342900"/>
            <a:r>
              <a:rPr lang="en-US"/>
              <a:t>Why</a:t>
            </a:r>
            <a:r>
              <a:rPr lang="en-US">
                <a:ea typeface="+mn-lt"/>
                <a:cs typeface="+mn-lt"/>
              </a:rPr>
              <a:t> SQL?</a:t>
            </a:r>
            <a:endParaRPr lang="en-US"/>
          </a:p>
          <a:p>
            <a:pPr marL="845820" lvl="1"/>
            <a:r>
              <a:rPr lang="en-US">
                <a:ea typeface="+mn-lt"/>
                <a:cs typeface="+mn-lt"/>
              </a:rPr>
              <a:t>Open source</a:t>
            </a:r>
          </a:p>
          <a:p>
            <a:pPr marL="845820" lvl="1"/>
            <a:r>
              <a:rPr lang="en-US">
                <a:ea typeface="+mn-lt"/>
                <a:cs typeface="+mn-lt"/>
              </a:rPr>
              <a:t>Manipulation</a:t>
            </a:r>
          </a:p>
          <a:p>
            <a:pPr marL="845820" lvl="1"/>
            <a:r>
              <a:rPr lang="en-US">
                <a:ea typeface="+mn-lt"/>
                <a:cs typeface="+mn-lt"/>
              </a:rPr>
              <a:t>Easy to understand and learn</a:t>
            </a:r>
          </a:p>
          <a:p>
            <a:pPr marL="845820" lvl="1"/>
            <a:endParaRPr lang="en-US">
              <a:ea typeface="+mn-lt"/>
              <a:cs typeface="+mn-lt"/>
            </a:endParaRPr>
          </a:p>
          <a:p>
            <a:pPr marL="342900" indent="-342900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35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806-A0F2-4497-A113-168BAC6C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D78BA3-CB1F-4D8D-AAAA-638DA332C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31063"/>
              </p:ext>
            </p:extLst>
          </p:nvPr>
        </p:nvGraphicFramePr>
        <p:xfrm>
          <a:off x="3913894" y="141111"/>
          <a:ext cx="7315200" cy="313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8967249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3176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4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 of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Wikipedia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07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Income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How many people are currently have Healthcare coverage?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5576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How many people are employed?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594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Percent of Individuals who are under the poverty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91109"/>
                  </a:ext>
                </a:extLst>
              </a:tr>
            </a:tbl>
          </a:graphicData>
        </a:graphic>
      </p:graphicFrame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E94B38B-7B8B-43D7-B963-A5842B3C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534" y="3374974"/>
            <a:ext cx="6479822" cy="33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EF68-6F5A-914B-A4EB-3D555EF9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Is this project scalable?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ADA06-6C16-4C05-BE76-1D1CE87E0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6970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05F06-7E8A-5A43-A16C-7FE53CF9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spc="-100"/>
              <a:t>Our 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FC90-B39D-A84F-A722-1B2F8965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Justin, Rachel, Grace and RJ</a:t>
            </a:r>
          </a:p>
        </p:txBody>
      </p:sp>
    </p:spTree>
    <p:extLst>
      <p:ext uri="{BB962C8B-B14F-4D97-AF65-F5344CB8AC3E}">
        <p14:creationId xmlns:p14="http://schemas.microsoft.com/office/powerpoint/2010/main" val="61210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345C-0A8C-449A-85DC-78708C0C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F5C0-FC4C-4089-93D6-9810E2D0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format the data we receive from the Census in a more user friendly way.</a:t>
            </a:r>
          </a:p>
          <a:p>
            <a:r>
              <a:rPr lang="en-US"/>
              <a:t>We will try to split the name into county and state.</a:t>
            </a:r>
          </a:p>
        </p:txBody>
      </p:sp>
    </p:spTree>
    <p:extLst>
      <p:ext uri="{BB962C8B-B14F-4D97-AF65-F5344CB8AC3E}">
        <p14:creationId xmlns:p14="http://schemas.microsoft.com/office/powerpoint/2010/main" val="91653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30F5-D273-4664-AA9C-370DC213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05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E5EE-3AF4-4EF9-A327-1BADA21C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Who did what?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C6D40-160D-4044-A70F-6D1698D35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58415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23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F3521D2-609C-4971-A19F-51F314B12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E9395C-64AE-42EF-9BE4-06917289B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CEBA3-35ED-F14F-84DE-0B159A0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4C34D6F-0729-430D-A7AC-CB47482C7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66249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00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87F73CED-19E9-4CDF-9E17-1EF35E2B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-2" b="15603"/>
          <a:stretch/>
        </p:blipFill>
        <p:spPr>
          <a:xfrm>
            <a:off x="20" y="-563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5DE6-A3C6-4846-9608-4BF7C57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Backstory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DDB7-3F2F-44C7-88C1-D07425A4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24" y="322242"/>
            <a:ext cx="8794044" cy="66785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When we started to plan our project, we wanted to create a dataset that would help make a positive impact on our communities.</a:t>
            </a:r>
          </a:p>
          <a:p>
            <a:r>
              <a:rPr lang="en-US" sz="3200">
                <a:solidFill>
                  <a:schemeClr val="tx1"/>
                </a:solidFill>
              </a:rPr>
              <a:t>We concluded that the best way to make this happen is to learn about our community resources in PA.</a:t>
            </a:r>
          </a:p>
          <a:p>
            <a:endParaRPr lang="en-US" sz="320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8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70FFF2F-A5D7-4C3D-8731-F8C23084A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DCA825CD-01E7-451B-BAE6-7505EEA2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4FB2D38-E90D-47A0-A27E-EFE6C6E9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5465-877D-4806-A583-D4CA1827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Backstory Part 2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99174D84-D577-436E-A195-18C484778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A6EC16D-2406-4A82-9719-38085E4AB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423476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99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51694-2681-9049-A725-EB08183F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C9D0-2D09-FE43-A9B1-1884D615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/>
              <a:t>The first Question we asked is "What information do we want to grab?</a:t>
            </a:r>
          </a:p>
          <a:p>
            <a:r>
              <a:rPr lang="en-US" sz="3200"/>
              <a:t>The Census Bureau conducts surveys on behalf of various federal government and local government agencies on topics such as employment, crime, health, consumer expenditures, and housing.</a:t>
            </a:r>
          </a:p>
          <a:p>
            <a:endParaRPr lang="en-US" sz="3200"/>
          </a:p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64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BC59F-076C-4AF0-BBCC-B3D09352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Who can use this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4786-07F0-4AFE-ADE2-D980E3EE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3600">
                <a:ea typeface="+mn-lt"/>
                <a:cs typeface="+mn-lt"/>
              </a:rPr>
              <a:t>We want to use the data to create a tool for</a:t>
            </a:r>
          </a:p>
          <a:p>
            <a:pPr lvl="1"/>
            <a:r>
              <a:rPr lang="en-US" sz="3200">
                <a:ea typeface="+mn-lt"/>
                <a:cs typeface="+mn-lt"/>
              </a:rPr>
              <a:t>non-profit organizations</a:t>
            </a:r>
            <a:endParaRPr lang="en-US" sz="3200"/>
          </a:p>
          <a:p>
            <a:pPr lvl="1"/>
            <a:r>
              <a:rPr lang="en-US" sz="3200">
                <a:ea typeface="+mn-lt"/>
                <a:cs typeface="+mn-lt"/>
              </a:rPr>
              <a:t>government agencies</a:t>
            </a:r>
          </a:p>
          <a:p>
            <a:pPr lvl="1"/>
            <a:r>
              <a:rPr lang="en-US" sz="3200">
                <a:ea typeface="+mn-lt"/>
                <a:cs typeface="+mn-lt"/>
              </a:rPr>
              <a:t>communities to understand their communities better.</a:t>
            </a:r>
            <a:endParaRPr lang="en-US" sz="3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42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A49FE-CB59-984B-9D92-53D4A307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How can we reach this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78DA-7236-154C-AFC1-7B7FC602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/>
              <a:t>Using SQL, We created a database containing important census data and important Wikipedia.</a:t>
            </a:r>
          </a:p>
          <a:p>
            <a:r>
              <a:rPr lang="en-US" sz="3200"/>
              <a:t>The database allows the interested parties to look up counties in Pennsylvania and find information about:</a:t>
            </a:r>
          </a:p>
          <a:p>
            <a:pPr lvl="1"/>
            <a:r>
              <a:rPr lang="en-US" sz="2800"/>
              <a:t>A General description about the county from Wikipedia</a:t>
            </a:r>
          </a:p>
          <a:p>
            <a:pPr lvl="1"/>
            <a:r>
              <a:rPr lang="en-US" sz="2800"/>
              <a:t>Census Data including income, Healthcare Coverage , employment and poverty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88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{05C592A0-F9FF-2A4D-9FE1-590F7A83CBAB}tf10001124</Template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Frame</vt:lpstr>
      <vt:lpstr>Making an Impact in our Communities: PA </vt:lpstr>
      <vt:lpstr>Our Team</vt:lpstr>
      <vt:lpstr>Who did what?</vt:lpstr>
      <vt:lpstr>Agenda</vt:lpstr>
      <vt:lpstr>Backstory</vt:lpstr>
      <vt:lpstr>Backstory Part 2</vt:lpstr>
      <vt:lpstr>Our Plan</vt:lpstr>
      <vt:lpstr>Who can use this information?</vt:lpstr>
      <vt:lpstr>How can we reach this goal?</vt:lpstr>
      <vt:lpstr>Our Process</vt:lpstr>
      <vt:lpstr>API</vt:lpstr>
      <vt:lpstr>How do we get information from the API? </vt:lpstr>
      <vt:lpstr>Example</vt:lpstr>
      <vt:lpstr>PowerPoint Presentation</vt:lpstr>
      <vt:lpstr>Our Data</vt:lpstr>
      <vt:lpstr>What were some challenges that we faced?</vt:lpstr>
      <vt:lpstr>Now that we have the data, Where is it stored?</vt:lpstr>
      <vt:lpstr>Output</vt:lpstr>
      <vt:lpstr>Is this project scalable? </vt:lpstr>
      <vt:lpstr>What's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511</dc:title>
  <dc:creator>McGhee,Rodney</dc:creator>
  <cp:revision>3</cp:revision>
  <dcterms:created xsi:type="dcterms:W3CDTF">2021-11-29T00:17:47Z</dcterms:created>
  <dcterms:modified xsi:type="dcterms:W3CDTF">2021-12-06T20:54:08Z</dcterms:modified>
</cp:coreProperties>
</file>