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D7D-BA39-C641-AC6A-62605BCD6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F84E-9671-1E4F-AE34-154B74FA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9B22-E550-9F44-A69A-CBFB7709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5CE5-A8AC-CB4D-84B0-85D965F8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4F0E-A430-174F-8650-30DC2287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F60C-B44E-0942-B715-3906D0E5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D401-612F-0544-AA1C-65086FA6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9EF9-968C-0C4A-AF62-187D85C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2F5D-962A-1C49-A694-5681203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5E68-C5C7-7A48-AE9D-10E11A53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91B72-9FEF-6549-84EA-1529B20AF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5532-862E-E44C-B680-01F14FB74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DD4B-C968-BF4A-AFD6-1147D856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C963-2150-6845-BC2B-A9904BEF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4BA7-2CB9-6743-B9CB-7A38C247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A784-AB69-BA4C-8BE9-AA5A5C8E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EE41-B815-5D43-B02A-A23B288D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7D8F-94C1-0046-9A85-A0BC9DDC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94B7-7CC5-AC44-AA33-46C7127F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DE7F-C3B5-AB46-BC58-9C2F2F38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2A21-7D54-BC4E-A8C5-3902E6BE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9B36-D2B8-3C4D-A717-F5C97601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0F6-D239-6C48-B9BB-DF00CD28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6CAD-38C3-434D-ADB4-D087AD3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30C5-19C8-524F-B109-B861A017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81A4-EC35-BF4D-9061-8B148FF1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76B2-EC28-5544-86C7-B13EDE05C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5CB6-AD61-7C4B-B2B3-7D3BFE09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5C0E-62D6-DA45-A5D4-7ABC355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3B2D-388E-E64F-8C1A-7BDA9B52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B815-8124-824A-96FE-DA16CBB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A89B-A87D-2946-A22A-0A4FEB79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CD44E-ED70-3248-8BA7-0E5D5592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1CE6-9680-E144-AD96-797AAFF76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B874-3842-1842-BA7C-E00EBD32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1C9F-B0E9-C44A-81D7-FAD24290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0ECE9-F6C2-B84A-B00D-000140E7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D6314-F011-8D48-8790-18E3C63B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49B30-F492-F34D-873F-DCF4066F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983D-B2EC-BC40-A8F7-3E7689CC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F539F-4C5C-7440-9D9E-59CFA911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72CED-E2B9-204A-A1D5-EBFFC5B8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4CF5-E5BE-5A4C-9ED3-A8851E4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424C4-7977-8C4B-A347-2F291D06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A1D85-7291-1344-AD74-294314E7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7013B-A9F0-2841-B871-F5487970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8AD-E65D-F749-9099-FE48FD32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170D-A46F-C448-9B19-F19D41D8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AFB26-A83E-0B49-AA06-903E5A4DC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FCDB-63AC-C845-8A8E-C237F52F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623E-F382-8547-A027-5A65F3BF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0DA3-3992-2247-995F-86F9BB4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65BF-B2A3-374C-9C44-12D789E7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5139-328B-6048-86D5-F1E082434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42F15-9659-EC45-9047-F4006724F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5812-2932-CC46-834F-83739886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52179-6C90-AD42-91A8-B2B5EF6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94B6-4638-2F4B-857E-7B74A249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522A1-412D-7448-B516-B299AF7A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FF83-2021-ED4F-B0BF-CCF72DFD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5DFA-B219-6D4A-8324-08C4F95B5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13D00-13B4-774B-9CDF-8977E92274D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F6BC-0077-2C49-8E23-D2C332E3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2F29-407F-8044-BFAE-F5FE2CC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DDD1-7F74-134F-9BB9-3C68DCD3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8C9660-1709-4948-81F9-B982823B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" y="321734"/>
            <a:ext cx="4629753" cy="290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B3DD4B-F526-BC40-B6F4-B236C940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054909"/>
            <a:ext cx="5426764" cy="19129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D624C2-1D0E-1540-96EE-919D540E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355576"/>
            <a:ext cx="5426764" cy="4002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302518-2D32-A547-913A-BDD36298DE5C}"/>
              </a:ext>
            </a:extLst>
          </p:cNvPr>
          <p:cNvSpPr txBox="1"/>
          <p:nvPr/>
        </p:nvSpPr>
        <p:spPr>
          <a:xfrm>
            <a:off x="155176" y="155247"/>
            <a:ext cx="1068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dirty="0"/>
              <a:t>Slogan</a:t>
            </a:r>
          </a:p>
          <a:p>
            <a:pPr algn="ctr"/>
            <a:r>
              <a:rPr lang="en-US" dirty="0"/>
              <a:t>Company</a:t>
            </a:r>
          </a:p>
          <a:p>
            <a:pPr algn="ctr"/>
            <a:r>
              <a:rPr lang="en-US" dirty="0"/>
              <a:t>GIS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DB5D7-F72B-3842-A3FC-227BD2A6233F}"/>
              </a:ext>
            </a:extLst>
          </p:cNvPr>
          <p:cNvSpPr txBox="1"/>
          <p:nvPr/>
        </p:nvSpPr>
        <p:spPr>
          <a:xfrm>
            <a:off x="6667928" y="506400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across 11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50F8-CEF3-AE40-851F-BDC6CB579710}"/>
              </a:ext>
            </a:extLst>
          </p:cNvPr>
          <p:cNvSpPr txBox="1"/>
          <p:nvPr/>
        </p:nvSpPr>
        <p:spPr>
          <a:xfrm>
            <a:off x="254065" y="36855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2157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57839-B32C-D741-967B-938CEA70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11" y="643467"/>
            <a:ext cx="3973776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8B17E08-ACDC-FA49-8F94-6534101C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3" y="643467"/>
            <a:ext cx="4005066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40C440D-D73B-924D-BFA6-604938FC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557" y="3671316"/>
            <a:ext cx="3523685" cy="2545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825BA-0040-DD49-8F2B-F1F7C37E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380" y="3671316"/>
            <a:ext cx="3348811" cy="2553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C1AF31-0ABF-AA47-BD50-99918B334025}"/>
              </a:ext>
            </a:extLst>
          </p:cNvPr>
          <p:cNvSpPr txBox="1"/>
          <p:nvPr/>
        </p:nvSpPr>
        <p:spPr>
          <a:xfrm>
            <a:off x="585627" y="256854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clusters 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11A040-D847-8F48-A7C5-8FDE9BB62A67}"/>
              </a:ext>
            </a:extLst>
          </p:cNvPr>
          <p:cNvSpPr/>
          <p:nvPr/>
        </p:nvSpPr>
        <p:spPr>
          <a:xfrm>
            <a:off x="3143892" y="2496620"/>
            <a:ext cx="698643" cy="690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Bouyer, Gilles G</dc:creator>
  <cp:lastModifiedBy>Bouyer, Gilles G</cp:lastModifiedBy>
  <cp:revision>4</cp:revision>
  <dcterms:created xsi:type="dcterms:W3CDTF">2018-08-17T02:01:01Z</dcterms:created>
  <dcterms:modified xsi:type="dcterms:W3CDTF">2018-08-17T19:53:07Z</dcterms:modified>
</cp:coreProperties>
</file>