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0407-09E0-7844-B3E6-6331C998C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33B67-218C-284D-B6ED-10F88D41D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9EAC-802C-CD47-9B2D-48D24809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77E0-15C7-E84A-9039-1D0ED48061A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1ED3-552A-DF41-B424-80F798EF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B9A75-076B-8E47-B85E-E9B3772A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21A1-62FA-4443-B379-F54DF4D5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4850-1297-9446-952B-1C2EB414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3D05-1D3F-C047-8C98-13A92987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CA842-1D4E-E54A-8049-95E98F65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77E0-15C7-E84A-9039-1D0ED48061A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E89D1-CB5F-4A4D-A4AB-2445BF7F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1691-AAE9-7742-81B7-C5925B2A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21A1-62FA-4443-B379-F54DF4D5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1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35E6F-4D4E-9A4E-99C6-0D489554C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3E6E9-97C2-0A46-84ED-DA8E65808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43B0-8704-F049-B2EB-F4E47F97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77E0-15C7-E84A-9039-1D0ED48061A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DB33-D9BE-8049-A443-F9055BDC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C7AC6-57BB-BA44-B388-465EE6B4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21A1-62FA-4443-B379-F54DF4D5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A106-BDCB-C049-955E-D2810473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660D-3526-6A44-8449-0E7DB02A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24C2-9E25-7F4D-9020-E6C220B2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77E0-15C7-E84A-9039-1D0ED48061A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2130-BF20-AD48-BD7B-DFC72A19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645F-BCA1-2848-AD13-8B3E924C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21A1-62FA-4443-B379-F54DF4D5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2E04-1A75-F246-95A4-5D90BEB3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2C0C-F0D4-1444-882E-8450B35E4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D7E1-DC49-BA49-8029-D64B9B2F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77E0-15C7-E84A-9039-1D0ED48061A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2CFB-7327-E842-8CE2-99AB28F3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7B39-BC30-A04F-8271-EA14CCEF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21A1-62FA-4443-B379-F54DF4D5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03A0-67E3-BE4E-AB6B-A4A12269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E368-1218-BA4E-AB89-F58B81D87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692EE-4743-3248-AAED-4F0EDB206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FF625-0A96-7D46-B15E-80497AC0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77E0-15C7-E84A-9039-1D0ED48061A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05D14-96DC-0A41-B95F-3AB722A1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13A57-A9E6-CC4E-BDF9-FEFD2858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21A1-62FA-4443-B379-F54DF4D5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3636-10D0-744E-9F96-3D188483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3A39B-AE84-2349-A5CB-706C422B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D8E3E-6CAA-744D-BD73-0A5C9E803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44F05-071C-C44A-AB7E-8B85D0F06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915A4-A73D-ED44-ADB8-D49FC0EDA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D9443-7202-1342-84A0-B634C88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77E0-15C7-E84A-9039-1D0ED48061A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5BCF2-254C-504A-A3B2-007B41E7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E7562-2B09-B044-AF5E-1F42132A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21A1-62FA-4443-B379-F54DF4D5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CBC9-5AD2-CF41-AFB2-6C85133E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D9624-05EC-3344-B143-31A46223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77E0-15C7-E84A-9039-1D0ED48061A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0358B-DBF7-EC4A-AB5B-4A07784D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23E97-B92C-474C-8191-C6999252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21A1-62FA-4443-B379-F54DF4D5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7901A-6CD2-154B-9E2E-3F493A05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77E0-15C7-E84A-9039-1D0ED48061A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05686-33BB-AB47-907A-0E76EF9D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58250-1E04-8A41-AB11-38A3219D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21A1-62FA-4443-B379-F54DF4D5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1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58C0-2C1E-F440-ACD4-69F85B2E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404A-3A4C-7641-9E7A-A207EEDD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0E6D4-4581-3A4A-B6F5-317E77C14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8C85E-E367-114F-97B1-43E5FBC0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77E0-15C7-E84A-9039-1D0ED48061A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43D8-FB1F-584C-9932-932E10E1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2B0B-395F-6F41-B976-90C70DE3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21A1-62FA-4443-B379-F54DF4D5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4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1B63-DE9F-F042-B9B2-58EBB3D6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AF7A5-A847-114A-9AEC-A44B733B3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F894-2967-CF4F-B244-CA85D3410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6742B-5E6C-A543-BF3B-1F1FA5F5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77E0-15C7-E84A-9039-1D0ED48061A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28F7C-2785-6343-B858-64BC1759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86289-D130-BA4C-9474-585541BF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21A1-62FA-4443-B379-F54DF4D5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4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09AD3-1A07-3C43-90A9-AA8879CA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329C5-4FB3-4F45-81B8-7D136332F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5A4F3-F561-3A42-B3F1-84BE6C5D1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277E0-15C7-E84A-9039-1D0ED48061A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AEDE-E637-1047-9FF4-DF2EDB0B2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61FA-A1FA-C24D-BAB4-B130E7D7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421A1-62FA-4443-B379-F54DF4D5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pywritingkourse.com/company-slogans/" TargetMode="External"/><Relationship Id="rId2" Type="http://schemas.openxmlformats.org/officeDocument/2006/relationships/hyperlink" Target="https://en.wikipedia.org/wiki/List_of_S&amp;P_500_companie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hartcons.com/100-famous-slogans/" TargetMode="External"/><Relationship Id="rId4" Type="http://schemas.openxmlformats.org/officeDocument/2006/relationships/hyperlink" Target="https://en.wikiquote.org/wiki/Advertising_sloga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4A7B-6737-1C48-A0D7-CA5923414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3FAEC-73B1-CC47-8005-3B6B87F2C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https://en.wikipedia.org/wiki/List_of_S%26P_500_companies</a:t>
            </a:r>
            <a:endParaRPr lang="en-US" dirty="0"/>
          </a:p>
          <a:p>
            <a:r>
              <a:rPr lang="en-US" dirty="0">
                <a:hlinkClick r:id="rId3"/>
              </a:rPr>
              <a:t>https://kopywritingkourse.com/company-slogans/</a:t>
            </a:r>
            <a:endParaRPr lang="en-US" dirty="0"/>
          </a:p>
          <a:p>
            <a:r>
              <a:rPr lang="en-US" dirty="0">
                <a:hlinkClick r:id="rId4"/>
              </a:rPr>
              <a:t>https://en.wikiquote.org/wiki/Advertising_slogans</a:t>
            </a:r>
            <a:endParaRPr lang="en-US" dirty="0"/>
          </a:p>
          <a:p>
            <a:r>
              <a:rPr lang="en-US" dirty="0">
                <a:hlinkClick r:id="rId5"/>
              </a:rPr>
              <a:t>https://chartcons.com/100-famous-slogans/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6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50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Bouyer, Gilles G</dc:creator>
  <cp:lastModifiedBy>Bouyer, Gilles G</cp:lastModifiedBy>
  <cp:revision>3</cp:revision>
  <dcterms:created xsi:type="dcterms:W3CDTF">2018-08-10T21:02:36Z</dcterms:created>
  <dcterms:modified xsi:type="dcterms:W3CDTF">2018-08-14T19:41:51Z</dcterms:modified>
</cp:coreProperties>
</file>