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589"/>
  </p:normalViewPr>
  <p:slideViewPr>
    <p:cSldViewPr snapToGrid="0" snapToObjects="1">
      <p:cViewPr varScale="1">
        <p:scale>
          <a:sx n="115" d="100"/>
          <a:sy n="115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93D1D-D6FB-D746-9904-60C11F7EB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BC05CC-A4D1-1044-9129-1F9EAD9CE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7DBAF-61B0-3649-B0F4-BA7228C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19D0E-8AFE-3349-91FD-483EF954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1A75A-73BA-DA46-8920-3EADABD7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95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A4DED-8D4C-664A-BAA6-6768E2E4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0B27D6-72C9-F547-92F8-495C651D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1207A0-9B17-1A4E-942C-B86B058F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3FC06-3C3F-DC41-8830-4F60A36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BC7A7-ADB4-2642-A341-949299AA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4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2EEFC1-E7B3-8749-8232-0CCBAF47C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A0B924-D94F-F244-9416-D93D8163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AF642A-20C4-CA4F-8F6A-E7435078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0AEEF-637C-924F-AD0B-233D893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A2793-8849-5E44-817D-F33297D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5FCB7-9B39-7542-8CF7-89BF9994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0C0D-4D85-EB4E-A400-A8289877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6670E-F148-F442-8F12-3299E627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961AF-05A0-3244-9E39-A272104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069CB-62AA-3E47-94BD-A911629B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7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67BEB-EFD7-BB4B-821B-19022DA0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645E1A-C13D-9549-A67E-0AB2B5C05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B1618-C6A4-0944-B34D-470BCD7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48ED73-8BDA-B846-AECF-F282A40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480363-7197-C949-BB19-929B0506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E4E9C-2305-7D49-A3DE-937DD67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C34A4-202E-0049-8137-FA20AF83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6118CC-3AAA-3A48-95B5-03265DBE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6B7446-63C8-184C-8B84-95FDE116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EA14F-7A9A-5A44-9DD3-03C5974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B5167E-1019-1D4B-8124-B731DC7A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5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AB41A-7D24-F14D-B5C1-80708710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B8D86D-E412-1442-AFAA-4DF5B21D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CD41B3-7393-1C41-BF97-1EDF4540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AAB479-161B-B94C-B10E-2A73A17C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F2AC2C-E927-EA47-BBDF-FE256FF32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57A69F-6620-CD41-BDCE-95D914E4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9F050A-D9DA-6944-8EF2-421D21C1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2B6CC0-FB64-4542-8792-44D158BE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12A6C-6D10-154E-A185-C26C4D5D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341D5F-3FC1-7045-BA31-65664687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8199D0-3626-B547-9CF7-A8F17AEB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50B0C5-E802-F044-B1A1-BD948949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294D9E-9E72-EC4C-888C-719786B2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FDC42A-EDC9-6643-AEED-DA226184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9EA1D-E07C-174B-9DCB-6D8F72C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A6FD-75B7-FD49-B3A2-C66EB6CF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5695E-8666-C643-9E25-E49C5CC3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59B748-3285-7448-94D6-00225A935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89B910-75DD-5B4E-9387-C9C2BE8F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F5AFA-5DCA-5948-93C8-B4B88CA4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EEBB39-3C86-8847-B301-71B7BC41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83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3A035-9548-0743-BEF5-B4AAA24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DBE33A-1C99-ED43-A3AC-DBB4243D0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867180-05E6-A348-A3A0-8724F39B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0CEB6-3A49-6F4E-BB9D-3073E626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9A701-B834-B14D-9473-89F57D8B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E8335-3EB3-8541-B155-9324192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0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64F543-C915-EC49-871E-029A2683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ED67D-29CD-F247-A921-55DE3FF1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BA701-9432-D342-89A3-C7BED1B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6253-E9CC-A442-876F-348F5A6CF536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118D9-2C5A-2245-BA51-FF0E736E4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32FC20-FFAD-D94C-BBBD-564E45B8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D971-30D2-DF46-B881-2010DFA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8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9FB80-7713-D342-8730-C46C02FC0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b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4A8482-8312-3349-80B5-E62FB252B39E}"/>
              </a:ext>
            </a:extLst>
          </p:cNvPr>
          <p:cNvSpPr txBox="1"/>
          <p:nvPr/>
        </p:nvSpPr>
        <p:spPr>
          <a:xfrm>
            <a:off x="10757648" y="6284260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NEORYX</a:t>
            </a:r>
          </a:p>
        </p:txBody>
      </p:sp>
    </p:spTree>
    <p:extLst>
      <p:ext uri="{BB962C8B-B14F-4D97-AF65-F5344CB8AC3E}">
        <p14:creationId xmlns:p14="http://schemas.microsoft.com/office/powerpoint/2010/main" val="427056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9FB80-7713-D342-8730-C46C02FC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" y="134470"/>
            <a:ext cx="2097741" cy="542645"/>
          </a:xfrm>
        </p:spPr>
        <p:txBody>
          <a:bodyPr>
            <a:normAutofit/>
          </a:bodyPr>
          <a:lstStyle/>
          <a:p>
            <a:pPr algn="l"/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4A8482-8312-3349-80B5-E62FB252B39E}"/>
              </a:ext>
            </a:extLst>
          </p:cNvPr>
          <p:cNvSpPr txBox="1"/>
          <p:nvPr/>
        </p:nvSpPr>
        <p:spPr>
          <a:xfrm>
            <a:off x="10757648" y="6284260"/>
            <a:ext cx="97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NEORYX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88ADA6E-8902-0D4C-921D-D12BAEA88D11}"/>
              </a:ext>
            </a:extLst>
          </p:cNvPr>
          <p:cNvSpPr txBox="1">
            <a:spLocks/>
          </p:cNvSpPr>
          <p:nvPr/>
        </p:nvSpPr>
        <p:spPr>
          <a:xfrm>
            <a:off x="1119930" y="969624"/>
            <a:ext cx="1649505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fr-FR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3F4948B-E850-4E4F-8815-2A6F21157F95}"/>
              </a:ext>
            </a:extLst>
          </p:cNvPr>
          <p:cNvSpPr txBox="1">
            <a:spLocks/>
          </p:cNvSpPr>
          <p:nvPr/>
        </p:nvSpPr>
        <p:spPr>
          <a:xfrm>
            <a:off x="5083150" y="969624"/>
            <a:ext cx="1900517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to test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EEF5F04-F112-0A45-81BB-733FC8D9953D}"/>
              </a:ext>
            </a:extLst>
          </p:cNvPr>
          <p:cNvSpPr txBox="1">
            <a:spLocks/>
          </p:cNvSpPr>
          <p:nvPr/>
        </p:nvSpPr>
        <p:spPr>
          <a:xfrm>
            <a:off x="8978001" y="969624"/>
            <a:ext cx="2348753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to test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536F53F-FEFC-604A-A711-077F36359613}"/>
              </a:ext>
            </a:extLst>
          </p:cNvPr>
          <p:cNvCxnSpPr/>
          <p:nvPr/>
        </p:nvCxnSpPr>
        <p:spPr>
          <a:xfrm>
            <a:off x="3946108" y="969624"/>
            <a:ext cx="0" cy="509195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4741CB1-7BD2-1144-90D0-60C2CB20FDD1}"/>
              </a:ext>
            </a:extLst>
          </p:cNvPr>
          <p:cNvCxnSpPr/>
          <p:nvPr/>
        </p:nvCxnSpPr>
        <p:spPr>
          <a:xfrm>
            <a:off x="8106135" y="890913"/>
            <a:ext cx="0" cy="509195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34F094F0-21D0-CD4A-8FF3-EEBFBBFA6271}"/>
              </a:ext>
            </a:extLst>
          </p:cNvPr>
          <p:cNvSpPr txBox="1">
            <a:spLocks/>
          </p:cNvSpPr>
          <p:nvPr/>
        </p:nvSpPr>
        <p:spPr>
          <a:xfrm>
            <a:off x="1489590" y="1423677"/>
            <a:ext cx="910185" cy="30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D8B262-FA9C-A147-96A4-E59D83DE4B7C}"/>
              </a:ext>
            </a:extLst>
          </p:cNvPr>
          <p:cNvGrpSpPr/>
          <p:nvPr/>
        </p:nvGrpSpPr>
        <p:grpSpPr>
          <a:xfrm>
            <a:off x="4449955" y="1357634"/>
            <a:ext cx="3166907" cy="381261"/>
            <a:chOff x="3687409" y="1499616"/>
            <a:chExt cx="3854465" cy="381261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348C74EF-5360-4240-B0F9-F2E96CE8C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87409" y="1804677"/>
              <a:ext cx="3854465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CDBD3A-299D-9849-8E99-27A90EF5E0C3}"/>
                </a:ext>
              </a:extLst>
            </p:cNvPr>
            <p:cNvSpPr/>
            <p:nvPr/>
          </p:nvSpPr>
          <p:spPr>
            <a:xfrm>
              <a:off x="5538441" y="1728477"/>
              <a:ext cx="1524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0652910-3F2D-DA4A-9631-D0327EBAA965}"/>
                </a:ext>
              </a:extLst>
            </p:cNvPr>
            <p:cNvSpPr txBox="1"/>
            <p:nvPr/>
          </p:nvSpPr>
          <p:spPr>
            <a:xfrm>
              <a:off x="5460468" y="1499616"/>
              <a:ext cx="263831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722361C-EB31-384B-9A0E-5A530BE48D6E}"/>
              </a:ext>
            </a:extLst>
          </p:cNvPr>
          <p:cNvGrpSpPr/>
          <p:nvPr/>
        </p:nvGrpSpPr>
        <p:grpSpPr>
          <a:xfrm>
            <a:off x="8568924" y="1334459"/>
            <a:ext cx="3166907" cy="385863"/>
            <a:chOff x="8568924" y="1334459"/>
            <a:chExt cx="3166907" cy="385863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5B63F242-4FA3-6B41-B065-421D73D685C0}"/>
                </a:ext>
              </a:extLst>
            </p:cNvPr>
            <p:cNvCxnSpPr>
              <a:cxnSpLocks/>
            </p:cNvCxnSpPr>
            <p:nvPr/>
          </p:nvCxnSpPr>
          <p:spPr>
            <a:xfrm>
              <a:off x="8568924" y="1644122"/>
              <a:ext cx="316690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E1C40F-561D-0644-8413-66B30DBEAC70}"/>
                </a:ext>
              </a:extLst>
            </p:cNvPr>
            <p:cNvSpPr/>
            <p:nvPr/>
          </p:nvSpPr>
          <p:spPr>
            <a:xfrm>
              <a:off x="10089770" y="1567922"/>
              <a:ext cx="125215" cy="152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7B9C3A8-A647-8748-8007-3BDA9B80013A}"/>
                </a:ext>
              </a:extLst>
            </p:cNvPr>
            <p:cNvSpPr txBox="1"/>
            <p:nvPr/>
          </p:nvSpPr>
          <p:spPr>
            <a:xfrm>
              <a:off x="10016561" y="1334459"/>
              <a:ext cx="216769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7D574F2-0941-DB4A-9B6A-CC1FE5D5EE69}"/>
                </a:ext>
              </a:extLst>
            </p:cNvPr>
            <p:cNvSpPr txBox="1"/>
            <p:nvPr/>
          </p:nvSpPr>
          <p:spPr>
            <a:xfrm>
              <a:off x="9384602" y="1334459"/>
              <a:ext cx="216769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A1288C0-83D3-314B-AB9D-CD1DB1AD17FB}"/>
                </a:ext>
              </a:extLst>
            </p:cNvPr>
            <p:cNvSpPr txBox="1"/>
            <p:nvPr/>
          </p:nvSpPr>
          <p:spPr>
            <a:xfrm>
              <a:off x="10565343" y="1334459"/>
              <a:ext cx="216769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8946667-DC15-5145-B184-AFCE1BD15AFA}"/>
              </a:ext>
            </a:extLst>
          </p:cNvPr>
          <p:cNvGrpSpPr/>
          <p:nvPr/>
        </p:nvGrpSpPr>
        <p:grpSpPr>
          <a:xfrm>
            <a:off x="4449955" y="2135284"/>
            <a:ext cx="3166907" cy="362973"/>
            <a:chOff x="3687409" y="1517904"/>
            <a:chExt cx="3854465" cy="362973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A619A2-4607-204A-B1D2-9C64089DE171}"/>
                </a:ext>
              </a:extLst>
            </p:cNvPr>
            <p:cNvCxnSpPr>
              <a:cxnSpLocks/>
            </p:cNvCxnSpPr>
            <p:nvPr/>
          </p:nvCxnSpPr>
          <p:spPr>
            <a:xfrm>
              <a:off x="3687409" y="1804677"/>
              <a:ext cx="3854465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B7CCD1-4230-5644-9180-590A99361909}"/>
                </a:ext>
              </a:extLst>
            </p:cNvPr>
            <p:cNvSpPr/>
            <p:nvPr/>
          </p:nvSpPr>
          <p:spPr>
            <a:xfrm>
              <a:off x="5538441" y="1728477"/>
              <a:ext cx="1524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DB05E-E146-F64D-90DC-73129E79F88B}"/>
                </a:ext>
              </a:extLst>
            </p:cNvPr>
            <p:cNvSpPr txBox="1"/>
            <p:nvPr/>
          </p:nvSpPr>
          <p:spPr>
            <a:xfrm>
              <a:off x="5449217" y="1517904"/>
              <a:ext cx="263831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98B56F40-005B-8C46-B519-B6BA2EF86753}"/>
              </a:ext>
            </a:extLst>
          </p:cNvPr>
          <p:cNvGrpSpPr/>
          <p:nvPr/>
        </p:nvGrpSpPr>
        <p:grpSpPr>
          <a:xfrm>
            <a:off x="367007" y="2116996"/>
            <a:ext cx="3155351" cy="305061"/>
            <a:chOff x="3687409" y="1499616"/>
            <a:chExt cx="3854465" cy="305061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1F27392-0093-0B43-B210-C16467DE6573}"/>
                </a:ext>
              </a:extLst>
            </p:cNvPr>
            <p:cNvCxnSpPr>
              <a:cxnSpLocks/>
            </p:cNvCxnSpPr>
            <p:nvPr/>
          </p:nvCxnSpPr>
          <p:spPr>
            <a:xfrm>
              <a:off x="3687409" y="1804677"/>
              <a:ext cx="3854465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23B362D-1F32-0141-B922-6D21CE485190}"/>
                </a:ext>
              </a:extLst>
            </p:cNvPr>
            <p:cNvSpPr txBox="1"/>
            <p:nvPr/>
          </p:nvSpPr>
          <p:spPr>
            <a:xfrm>
              <a:off x="5449217" y="1499616"/>
              <a:ext cx="263831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64F72C3-0820-5A46-9EDE-543657C20C29}"/>
              </a:ext>
            </a:extLst>
          </p:cNvPr>
          <p:cNvCxnSpPr>
            <a:cxnSpLocks/>
          </p:cNvCxnSpPr>
          <p:nvPr/>
        </p:nvCxnSpPr>
        <p:spPr>
          <a:xfrm>
            <a:off x="333025" y="3181171"/>
            <a:ext cx="31553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4FFDB08-6841-BB43-9F60-43E0568948A2}"/>
              </a:ext>
            </a:extLst>
          </p:cNvPr>
          <p:cNvCxnSpPr>
            <a:cxnSpLocks/>
          </p:cNvCxnSpPr>
          <p:nvPr/>
        </p:nvCxnSpPr>
        <p:spPr>
          <a:xfrm>
            <a:off x="4430821" y="3190562"/>
            <a:ext cx="31553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29CB18E-6D92-5747-B6CC-9977DB5CD6F6}"/>
              </a:ext>
            </a:extLst>
          </p:cNvPr>
          <p:cNvGrpSpPr/>
          <p:nvPr/>
        </p:nvGrpSpPr>
        <p:grpSpPr>
          <a:xfrm>
            <a:off x="5481074" y="2885501"/>
            <a:ext cx="215978" cy="392424"/>
            <a:chOff x="5362202" y="2885501"/>
            <a:chExt cx="215978" cy="392424"/>
          </a:xfrm>
        </p:grpSpPr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7A3A02C6-3BCE-3444-B238-9F2378AA04E1}"/>
                </a:ext>
              </a:extLst>
            </p:cNvPr>
            <p:cNvSpPr txBox="1"/>
            <p:nvPr/>
          </p:nvSpPr>
          <p:spPr>
            <a:xfrm>
              <a:off x="5362202" y="2885501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F38500-F950-1A45-A6FA-A64D753D2756}"/>
                </a:ext>
              </a:extLst>
            </p:cNvPr>
            <p:cNvSpPr/>
            <p:nvPr/>
          </p:nvSpPr>
          <p:spPr>
            <a:xfrm>
              <a:off x="5434534" y="3125525"/>
              <a:ext cx="125215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B1424C28-B617-0849-80EA-57089E301F2F}"/>
              </a:ext>
            </a:extLst>
          </p:cNvPr>
          <p:cNvGrpSpPr/>
          <p:nvPr/>
        </p:nvGrpSpPr>
        <p:grpSpPr>
          <a:xfrm>
            <a:off x="6310797" y="2885501"/>
            <a:ext cx="215978" cy="392424"/>
            <a:chOff x="6438813" y="2885501"/>
            <a:chExt cx="215978" cy="392424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B5142AA7-2F7D-6840-B15F-1047FB712662}"/>
                </a:ext>
              </a:extLst>
            </p:cNvPr>
            <p:cNvSpPr txBox="1"/>
            <p:nvPr/>
          </p:nvSpPr>
          <p:spPr>
            <a:xfrm>
              <a:off x="6438813" y="2885501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D714D6-719A-AC4A-A378-22538BFC480F}"/>
                </a:ext>
              </a:extLst>
            </p:cNvPr>
            <p:cNvSpPr/>
            <p:nvPr/>
          </p:nvSpPr>
          <p:spPr>
            <a:xfrm>
              <a:off x="6508712" y="3125525"/>
              <a:ext cx="125215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AA6BB-DE29-3D4F-B93E-2D99ACA86444}"/>
              </a:ext>
            </a:extLst>
          </p:cNvPr>
          <p:cNvSpPr/>
          <p:nvPr/>
        </p:nvSpPr>
        <p:spPr>
          <a:xfrm>
            <a:off x="1875780" y="2353162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E114B-C514-824F-94EB-06B97F7427F0}"/>
              </a:ext>
            </a:extLst>
          </p:cNvPr>
          <p:cNvSpPr/>
          <p:nvPr/>
        </p:nvSpPr>
        <p:spPr>
          <a:xfrm>
            <a:off x="9522609" y="1569371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F0308A-C6B3-7F4C-AA55-5F02F2725F7D}"/>
              </a:ext>
            </a:extLst>
          </p:cNvPr>
          <p:cNvSpPr/>
          <p:nvPr/>
        </p:nvSpPr>
        <p:spPr>
          <a:xfrm>
            <a:off x="10646295" y="1578663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A61716-16D5-E644-9AEE-70A410C84D1B}"/>
              </a:ext>
            </a:extLst>
          </p:cNvPr>
          <p:cNvSpPr/>
          <p:nvPr/>
        </p:nvSpPr>
        <p:spPr>
          <a:xfrm>
            <a:off x="1869445" y="50002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B2411CDD-DE30-5C4E-B7FE-29C26F8A9D56}"/>
              </a:ext>
            </a:extLst>
          </p:cNvPr>
          <p:cNvGrpSpPr/>
          <p:nvPr/>
        </p:nvGrpSpPr>
        <p:grpSpPr>
          <a:xfrm>
            <a:off x="1342141" y="2876110"/>
            <a:ext cx="215978" cy="383527"/>
            <a:chOff x="1259845" y="2876110"/>
            <a:chExt cx="215978" cy="38352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078582C-DDA2-CC4A-BED4-0EA03E3A9096}"/>
                </a:ext>
              </a:extLst>
            </p:cNvPr>
            <p:cNvSpPr txBox="1"/>
            <p:nvPr/>
          </p:nvSpPr>
          <p:spPr>
            <a:xfrm>
              <a:off x="1259845" y="2876110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2722FA-3BBF-9C43-8A03-A48A08870992}"/>
                </a:ext>
              </a:extLst>
            </p:cNvPr>
            <p:cNvSpPr/>
            <p:nvPr/>
          </p:nvSpPr>
          <p:spPr>
            <a:xfrm>
              <a:off x="1331720" y="3114868"/>
              <a:ext cx="118945" cy="14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B87604-7335-A745-BC06-525C34922402}"/>
              </a:ext>
            </a:extLst>
          </p:cNvPr>
          <p:cNvGrpSpPr/>
          <p:nvPr/>
        </p:nvGrpSpPr>
        <p:grpSpPr>
          <a:xfrm>
            <a:off x="2199296" y="2876110"/>
            <a:ext cx="215978" cy="377445"/>
            <a:chOff x="2336456" y="2876110"/>
            <a:chExt cx="215978" cy="377445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844D3EFE-0965-9C46-AD20-BC9F59D6CFFD}"/>
                </a:ext>
              </a:extLst>
            </p:cNvPr>
            <p:cNvSpPr txBox="1"/>
            <p:nvPr/>
          </p:nvSpPr>
          <p:spPr>
            <a:xfrm>
              <a:off x="2336456" y="2876110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ADD6E95-BA2D-1048-99FE-0E26C36DE525}"/>
                </a:ext>
              </a:extLst>
            </p:cNvPr>
            <p:cNvSpPr/>
            <p:nvPr/>
          </p:nvSpPr>
          <p:spPr>
            <a:xfrm>
              <a:off x="2415499" y="3108786"/>
              <a:ext cx="118945" cy="14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D885EC82-33BC-DE49-BE5B-9F80BD17E857}"/>
              </a:ext>
            </a:extLst>
          </p:cNvPr>
          <p:cNvSpPr/>
          <p:nvPr/>
        </p:nvSpPr>
        <p:spPr>
          <a:xfrm>
            <a:off x="1387861" y="6070043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05CF3A0-27AF-1F43-971A-EB578DEA9BED}"/>
              </a:ext>
            </a:extLst>
          </p:cNvPr>
          <p:cNvSpPr/>
          <p:nvPr/>
        </p:nvSpPr>
        <p:spPr>
          <a:xfrm>
            <a:off x="1540261" y="6222443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7C20D31-72DB-6041-B1BD-1C569894A457}"/>
              </a:ext>
            </a:extLst>
          </p:cNvPr>
          <p:cNvSpPr/>
          <p:nvPr/>
        </p:nvSpPr>
        <p:spPr>
          <a:xfrm>
            <a:off x="1692661" y="6374843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752B98-604B-9542-A268-46F663527F4B}"/>
              </a:ext>
            </a:extLst>
          </p:cNvPr>
          <p:cNvSpPr/>
          <p:nvPr/>
        </p:nvSpPr>
        <p:spPr>
          <a:xfrm>
            <a:off x="1845061" y="6527243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DBE7D5-9C4D-1040-91A4-86C9FB33041A}"/>
              </a:ext>
            </a:extLst>
          </p:cNvPr>
          <p:cNvSpPr/>
          <p:nvPr/>
        </p:nvSpPr>
        <p:spPr>
          <a:xfrm>
            <a:off x="1997461" y="6679643"/>
            <a:ext cx="118945" cy="144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7C78EB-A777-FF47-98B1-4600D7E99F7A}"/>
              </a:ext>
            </a:extLst>
          </p:cNvPr>
          <p:cNvSpPr/>
          <p:nvPr/>
        </p:nvSpPr>
        <p:spPr>
          <a:xfrm>
            <a:off x="2021845" y="51526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EBB54FF-5DF8-4748-8EC7-DE06960E6878}"/>
              </a:ext>
            </a:extLst>
          </p:cNvPr>
          <p:cNvSpPr/>
          <p:nvPr/>
        </p:nvSpPr>
        <p:spPr>
          <a:xfrm>
            <a:off x="2174245" y="53050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DC16BC2-0FA7-A849-919E-AC3FFAA1C421}"/>
              </a:ext>
            </a:extLst>
          </p:cNvPr>
          <p:cNvSpPr/>
          <p:nvPr/>
        </p:nvSpPr>
        <p:spPr>
          <a:xfrm>
            <a:off x="2326645" y="54574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C86E25-E158-C942-9A19-0570A1CE2359}"/>
              </a:ext>
            </a:extLst>
          </p:cNvPr>
          <p:cNvSpPr/>
          <p:nvPr/>
        </p:nvSpPr>
        <p:spPr>
          <a:xfrm>
            <a:off x="2479045" y="56098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9B59A5F-4EB1-344E-857B-275931761AED}"/>
              </a:ext>
            </a:extLst>
          </p:cNvPr>
          <p:cNvSpPr/>
          <p:nvPr/>
        </p:nvSpPr>
        <p:spPr>
          <a:xfrm>
            <a:off x="2631445" y="57622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265546-CA26-F54D-838E-0CCE9EC458ED}"/>
              </a:ext>
            </a:extLst>
          </p:cNvPr>
          <p:cNvSpPr/>
          <p:nvPr/>
        </p:nvSpPr>
        <p:spPr>
          <a:xfrm>
            <a:off x="2783845" y="59146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E0F3683-19FD-9642-827A-B3913C0B4281}"/>
              </a:ext>
            </a:extLst>
          </p:cNvPr>
          <p:cNvSpPr/>
          <p:nvPr/>
        </p:nvSpPr>
        <p:spPr>
          <a:xfrm>
            <a:off x="2936245" y="60670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CD02B9-9C0A-384A-B7EA-5D858A6CC2BA}"/>
              </a:ext>
            </a:extLst>
          </p:cNvPr>
          <p:cNvSpPr/>
          <p:nvPr/>
        </p:nvSpPr>
        <p:spPr>
          <a:xfrm>
            <a:off x="3088645" y="62194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FF878C4-B636-F14A-BC82-3C85A6EF99E9}"/>
              </a:ext>
            </a:extLst>
          </p:cNvPr>
          <p:cNvSpPr/>
          <p:nvPr/>
        </p:nvSpPr>
        <p:spPr>
          <a:xfrm>
            <a:off x="3241045" y="6371855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354F477D-9726-5B42-8F7F-6E9A6B8AE799}"/>
              </a:ext>
            </a:extLst>
          </p:cNvPr>
          <p:cNvGrpSpPr/>
          <p:nvPr/>
        </p:nvGrpSpPr>
        <p:grpSpPr>
          <a:xfrm>
            <a:off x="8562315" y="2084677"/>
            <a:ext cx="3166907" cy="402607"/>
            <a:chOff x="8562315" y="2084677"/>
            <a:chExt cx="3166907" cy="402607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D2F8E40F-093A-7347-9BEB-97727948988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15" y="2403484"/>
              <a:ext cx="316690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FC9500-1EE3-404B-96B3-216E71D3889C}"/>
                </a:ext>
              </a:extLst>
            </p:cNvPr>
            <p:cNvSpPr/>
            <p:nvPr/>
          </p:nvSpPr>
          <p:spPr>
            <a:xfrm>
              <a:off x="10083161" y="2327284"/>
              <a:ext cx="125215" cy="152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DDF4229-78D8-5B4F-953F-644C61B20CF0}"/>
                </a:ext>
              </a:extLst>
            </p:cNvPr>
            <p:cNvSpPr txBox="1"/>
            <p:nvPr/>
          </p:nvSpPr>
          <p:spPr>
            <a:xfrm>
              <a:off x="10009952" y="2084677"/>
              <a:ext cx="216769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E1DCCFF-B0BB-8146-BACD-01A7FFB8E427}"/>
                </a:ext>
              </a:extLst>
            </p:cNvPr>
            <p:cNvSpPr txBox="1"/>
            <p:nvPr/>
          </p:nvSpPr>
          <p:spPr>
            <a:xfrm>
              <a:off x="9277409" y="2084677"/>
              <a:ext cx="499695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- 1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4CD4F91-8E0E-E842-A663-FF41B9EE971C}"/>
                </a:ext>
              </a:extLst>
            </p:cNvPr>
            <p:cNvSpPr txBox="1"/>
            <p:nvPr/>
          </p:nvSpPr>
          <p:spPr>
            <a:xfrm>
              <a:off x="10394142" y="2084677"/>
              <a:ext cx="505506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+ 1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6BFEDC-EA73-1044-88A8-2DBC8F330767}"/>
                </a:ext>
              </a:extLst>
            </p:cNvPr>
            <p:cNvSpPr/>
            <p:nvPr/>
          </p:nvSpPr>
          <p:spPr>
            <a:xfrm>
              <a:off x="9539481" y="2333223"/>
              <a:ext cx="118945" cy="144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57E2E8-06E3-D043-B9B9-73DA50016796}"/>
                </a:ext>
              </a:extLst>
            </p:cNvPr>
            <p:cNvSpPr/>
            <p:nvPr/>
          </p:nvSpPr>
          <p:spPr>
            <a:xfrm>
              <a:off x="10663167" y="2342515"/>
              <a:ext cx="118945" cy="1447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6D954AE3-040A-6D4F-806D-06F2F8899014}"/>
              </a:ext>
            </a:extLst>
          </p:cNvPr>
          <p:cNvCxnSpPr>
            <a:cxnSpLocks/>
          </p:cNvCxnSpPr>
          <p:nvPr/>
        </p:nvCxnSpPr>
        <p:spPr>
          <a:xfrm>
            <a:off x="8553423" y="3208713"/>
            <a:ext cx="31553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3D9D6BA-6179-1C4A-8C9A-93004ABA3FB2}"/>
              </a:ext>
            </a:extLst>
          </p:cNvPr>
          <p:cNvGrpSpPr/>
          <p:nvPr/>
        </p:nvGrpSpPr>
        <p:grpSpPr>
          <a:xfrm>
            <a:off x="9603676" y="2903652"/>
            <a:ext cx="215978" cy="392424"/>
            <a:chOff x="5362202" y="2885501"/>
            <a:chExt cx="215978" cy="392424"/>
          </a:xfrm>
        </p:grpSpPr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E3642E57-CC4C-2442-AB45-37A5400B7F42}"/>
                </a:ext>
              </a:extLst>
            </p:cNvPr>
            <p:cNvSpPr txBox="1"/>
            <p:nvPr/>
          </p:nvSpPr>
          <p:spPr>
            <a:xfrm>
              <a:off x="5362202" y="2885501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37FF954-F1C8-8B41-97DA-CB7CA0DA0C0B}"/>
                </a:ext>
              </a:extLst>
            </p:cNvPr>
            <p:cNvSpPr/>
            <p:nvPr/>
          </p:nvSpPr>
          <p:spPr>
            <a:xfrm>
              <a:off x="5434534" y="3125525"/>
              <a:ext cx="125215" cy="152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2ABE4699-07C1-1943-A04A-26C6429E5776}"/>
              </a:ext>
            </a:extLst>
          </p:cNvPr>
          <p:cNvGrpSpPr/>
          <p:nvPr/>
        </p:nvGrpSpPr>
        <p:grpSpPr>
          <a:xfrm>
            <a:off x="10451687" y="2903652"/>
            <a:ext cx="215978" cy="392424"/>
            <a:chOff x="6438813" y="2885501"/>
            <a:chExt cx="215978" cy="392424"/>
          </a:xfrm>
        </p:grpSpPr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E3F89640-F6B4-9545-80B1-8DD55CF26C8D}"/>
                </a:ext>
              </a:extLst>
            </p:cNvPr>
            <p:cNvSpPr txBox="1"/>
            <p:nvPr/>
          </p:nvSpPr>
          <p:spPr>
            <a:xfrm>
              <a:off x="6438813" y="2885501"/>
              <a:ext cx="215978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43A710D-8294-2048-962B-1E868015DE52}"/>
                </a:ext>
              </a:extLst>
            </p:cNvPr>
            <p:cNvSpPr/>
            <p:nvPr/>
          </p:nvSpPr>
          <p:spPr>
            <a:xfrm>
              <a:off x="6508712" y="3125525"/>
              <a:ext cx="125215" cy="152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5B552C6-F35E-5540-A220-A500449BB885}"/>
              </a:ext>
            </a:extLst>
          </p:cNvPr>
          <p:cNvSpPr/>
          <p:nvPr/>
        </p:nvSpPr>
        <p:spPr>
          <a:xfrm>
            <a:off x="8619214" y="3134669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9F7138-0EA0-194B-9BF3-E133120815EF}"/>
              </a:ext>
            </a:extLst>
          </p:cNvPr>
          <p:cNvSpPr/>
          <p:nvPr/>
        </p:nvSpPr>
        <p:spPr>
          <a:xfrm>
            <a:off x="11399096" y="3142427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1A8F5A-3EE3-AB4F-BF68-1253971E5CBE}"/>
              </a:ext>
            </a:extLst>
          </p:cNvPr>
          <p:cNvSpPr/>
          <p:nvPr/>
        </p:nvSpPr>
        <p:spPr>
          <a:xfrm>
            <a:off x="10092459" y="3147491"/>
            <a:ext cx="118945" cy="1447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E97E842F-B71F-094A-9E02-9A4E85FBEAEA}"/>
              </a:ext>
            </a:extLst>
          </p:cNvPr>
          <p:cNvGrpSpPr/>
          <p:nvPr/>
        </p:nvGrpSpPr>
        <p:grpSpPr>
          <a:xfrm>
            <a:off x="339752" y="3625658"/>
            <a:ext cx="3166907" cy="395007"/>
            <a:chOff x="8562315" y="2084677"/>
            <a:chExt cx="3166907" cy="395007"/>
          </a:xfrm>
        </p:grpSpPr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3C955365-E892-DE4D-86FB-81672780104E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15" y="2403484"/>
              <a:ext cx="3166907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A7AB564-A856-E24A-A30E-24D9AF5A131D}"/>
                </a:ext>
              </a:extLst>
            </p:cNvPr>
            <p:cNvSpPr/>
            <p:nvPr/>
          </p:nvSpPr>
          <p:spPr>
            <a:xfrm>
              <a:off x="10083161" y="2327284"/>
              <a:ext cx="125215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D1F6C8E5-0B28-B145-BAEF-3A045F4584CE}"/>
                </a:ext>
              </a:extLst>
            </p:cNvPr>
            <p:cNvSpPr txBox="1"/>
            <p:nvPr/>
          </p:nvSpPr>
          <p:spPr>
            <a:xfrm>
              <a:off x="10009952" y="2084677"/>
              <a:ext cx="216769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l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54474506-E217-A344-8628-1C101BBEFA21}"/>
                </a:ext>
              </a:extLst>
            </p:cNvPr>
            <p:cNvSpPr txBox="1"/>
            <p:nvPr/>
          </p:nvSpPr>
          <p:spPr>
            <a:xfrm>
              <a:off x="9359705" y="2084677"/>
              <a:ext cx="499695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ctr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D1EE42C-1F66-3049-8189-739A0ED71B40}"/>
                </a:ext>
              </a:extLst>
            </p:cNvPr>
            <p:cNvSpPr txBox="1"/>
            <p:nvPr/>
          </p:nvSpPr>
          <p:spPr>
            <a:xfrm>
              <a:off x="10485582" y="2084677"/>
              <a:ext cx="505506" cy="268485"/>
            </a:xfrm>
            <a:prstGeom prst="rect">
              <a:avLst/>
            </a:prstGeom>
          </p:spPr>
          <p:txBody>
            <a:bodyPr vert="horz" wrap="none" lIns="91440" tIns="45720" rIns="91440" bIns="45720" rtlCol="0" anchor="b">
              <a:noAutofit/>
            </a:bodyPr>
            <a:lstStyle/>
            <a:p>
              <a:pPr algn="ctr"/>
              <a:r>
                <a:rPr lang="fr-FR" sz="14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626490D-9C53-0346-8C4C-A4F2199359FD}"/>
                </a:ext>
              </a:extLst>
            </p:cNvPr>
            <p:cNvSpPr/>
            <p:nvPr/>
          </p:nvSpPr>
          <p:spPr>
            <a:xfrm>
              <a:off x="9539481" y="2324079"/>
              <a:ext cx="118945" cy="14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01B0513-7824-9147-B4FA-5B837BAAF985}"/>
                </a:ext>
              </a:extLst>
            </p:cNvPr>
            <p:cNvSpPr/>
            <p:nvPr/>
          </p:nvSpPr>
          <p:spPr>
            <a:xfrm>
              <a:off x="10663167" y="2324227"/>
              <a:ext cx="118945" cy="1447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6353326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b">
        <a:noAutofit/>
      </a:bodyPr>
      <a:lstStyle>
        <a:defPPr algn="l">
          <a:defRPr sz="1400" b="1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</Words>
  <Application>Microsoft Macintosh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Pseudo-random values choices</vt:lpstr>
      <vt:lpstr>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Pseudo-random values choices</dc:title>
  <dc:creator>FABRE Gilles</dc:creator>
  <cp:lastModifiedBy>FABRE Gilles</cp:lastModifiedBy>
  <cp:revision>9</cp:revision>
  <dcterms:created xsi:type="dcterms:W3CDTF">2020-11-12T08:01:32Z</dcterms:created>
  <dcterms:modified xsi:type="dcterms:W3CDTF">2020-11-12T13:10:05Z</dcterms:modified>
</cp:coreProperties>
</file>