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27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1EC7-60EA-4F55-9C1F-96E3F2DE748B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D13-0C9B-49FB-8F65-9564A7F2DB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61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1EC7-60EA-4F55-9C1F-96E3F2DE748B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D13-0C9B-49FB-8F65-9564A7F2DB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446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1EC7-60EA-4F55-9C1F-96E3F2DE748B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D13-0C9B-49FB-8F65-9564A7F2DB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41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1EC7-60EA-4F55-9C1F-96E3F2DE748B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D13-0C9B-49FB-8F65-9564A7F2DB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092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1EC7-60EA-4F55-9C1F-96E3F2DE748B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D13-0C9B-49FB-8F65-9564A7F2DB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8657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1EC7-60EA-4F55-9C1F-96E3F2DE748B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D13-0C9B-49FB-8F65-9564A7F2DB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13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1EC7-60EA-4F55-9C1F-96E3F2DE748B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D13-0C9B-49FB-8F65-9564A7F2DB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27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1EC7-60EA-4F55-9C1F-96E3F2DE748B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D13-0C9B-49FB-8F65-9564A7F2DB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5343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1EC7-60EA-4F55-9C1F-96E3F2DE748B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D13-0C9B-49FB-8F65-9564A7F2DB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63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1EC7-60EA-4F55-9C1F-96E3F2DE748B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D13-0C9B-49FB-8F65-9564A7F2DB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17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21EC7-60EA-4F55-9C1F-96E3F2DE748B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C2D13-0C9B-49FB-8F65-9564A7F2DB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8863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21EC7-60EA-4F55-9C1F-96E3F2DE748B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C2D13-0C9B-49FB-8F65-9564A7F2DB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4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FEDF3C2-8192-298E-C0B8-A8FB6847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3E2771C3-D391-E756-2E71-784EBC133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7" y="3209925"/>
            <a:ext cx="6129338" cy="4431804"/>
          </a:xfrm>
        </p:spPr>
        <p:txBody>
          <a:bodyPr/>
          <a:lstStyle/>
          <a:p>
            <a:r>
              <a:rPr lang="fr-FR" dirty="0"/>
              <a:t>Peux-tu me proposer les 2 composants suivants</a:t>
            </a:r>
          </a:p>
          <a:p>
            <a:pPr lvl="1"/>
            <a:r>
              <a:rPr lang="fr-FR" dirty="0" err="1"/>
              <a:t>DeskSizeSetting</a:t>
            </a:r>
            <a:endParaRPr lang="fr-FR" dirty="0"/>
          </a:p>
          <a:p>
            <a:pPr lvl="2"/>
            <a:r>
              <a:rPr lang="fr-FR" dirty="0"/>
              <a:t>C’est un composant qui permet de définir le nb de cartes du deck construit (</a:t>
            </a:r>
            <a:r>
              <a:rPr lang="fr-FR" dirty="0" err="1"/>
              <a:t>randomized</a:t>
            </a:r>
            <a:r>
              <a:rPr lang="fr-FR" dirty="0"/>
              <a:t>).</a:t>
            </a:r>
          </a:p>
          <a:p>
            <a:pPr lvl="2"/>
            <a:r>
              <a:rPr lang="fr-FR" dirty="0"/>
              <a:t>L’UI est de la forme suivante</a:t>
            </a:r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1"/>
            <a:r>
              <a:rPr lang="fr-FR" dirty="0" err="1"/>
              <a:t>OwnedExpansionSetting</a:t>
            </a:r>
            <a:endParaRPr lang="fr-FR" dirty="0"/>
          </a:p>
          <a:p>
            <a:pPr lvl="2"/>
            <a:r>
              <a:rPr lang="fr-FR" dirty="0"/>
              <a:t>C’est un composant qui permet d’ajuster le reste de l’application en fonction des extensions possédées</a:t>
            </a:r>
          </a:p>
          <a:p>
            <a:pPr lvl="2"/>
            <a:r>
              <a:rPr lang="fr-FR" dirty="0"/>
              <a:t>L’UI est de la forme</a:t>
            </a:r>
          </a:p>
          <a:p>
            <a:pPr lvl="2"/>
            <a:endParaRPr lang="fr-FR" dirty="0"/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63B13B11-F50B-B3D5-9731-562502942127}"/>
              </a:ext>
            </a:extLst>
          </p:cNvPr>
          <p:cNvGrpSpPr/>
          <p:nvPr/>
        </p:nvGrpSpPr>
        <p:grpSpPr>
          <a:xfrm>
            <a:off x="1925836" y="4591050"/>
            <a:ext cx="2204283" cy="1379763"/>
            <a:chOff x="1925836" y="4591050"/>
            <a:chExt cx="2204283" cy="1379763"/>
          </a:xfrm>
        </p:grpSpPr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68840287-E5B7-CEBA-F2E6-56B916A55F69}"/>
                </a:ext>
              </a:extLst>
            </p:cNvPr>
            <p:cNvGrpSpPr/>
            <p:nvPr/>
          </p:nvGrpSpPr>
          <p:grpSpPr>
            <a:xfrm>
              <a:off x="1925836" y="4591050"/>
              <a:ext cx="2049899" cy="1379763"/>
              <a:chOff x="3457575" y="3429000"/>
              <a:chExt cx="3644264" cy="245291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7D4ABE6-EC7E-5700-3816-D51AB180B9B3}"/>
                  </a:ext>
                </a:extLst>
              </p:cNvPr>
              <p:cNvSpPr/>
              <p:nvPr/>
            </p:nvSpPr>
            <p:spPr>
              <a:xfrm>
                <a:off x="3457575" y="3429000"/>
                <a:ext cx="3644264" cy="241935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13" dirty="0"/>
              </a:p>
            </p:txBody>
          </p:sp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D5E73E21-B4FA-78EE-35EE-F8B774DEFE02}"/>
                  </a:ext>
                </a:extLst>
              </p:cNvPr>
              <p:cNvSpPr txBox="1"/>
              <p:nvPr/>
            </p:nvSpPr>
            <p:spPr>
              <a:xfrm>
                <a:off x="3457575" y="3429000"/>
                <a:ext cx="1715589" cy="441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13" dirty="0"/>
                  <a:t>Deck Size </a:t>
                </a:r>
              </a:p>
            </p:txBody>
          </p:sp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BAA9EFBF-7565-7D03-3AA9-24AAB843FB1A}"/>
                  </a:ext>
                </a:extLst>
              </p:cNvPr>
              <p:cNvSpPr txBox="1"/>
              <p:nvPr/>
            </p:nvSpPr>
            <p:spPr>
              <a:xfrm>
                <a:off x="3780201" y="3777973"/>
                <a:ext cx="2038078" cy="2103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13" dirty="0" err="1"/>
                  <a:t>Kingdom</a:t>
                </a:r>
                <a:r>
                  <a:rPr lang="fr-FR" sz="1013" dirty="0"/>
                  <a:t> Nb</a:t>
                </a:r>
              </a:p>
              <a:p>
                <a:r>
                  <a:rPr lang="fr-FR" sz="1013" dirty="0" err="1"/>
                  <a:t>Addons</a:t>
                </a:r>
                <a:r>
                  <a:rPr lang="fr-FR" sz="1013" dirty="0"/>
                  <a:t> Nb</a:t>
                </a:r>
              </a:p>
              <a:p>
                <a:r>
                  <a:rPr lang="fr-FR" sz="1013" dirty="0"/>
                  <a:t>  Events Nb</a:t>
                </a:r>
              </a:p>
              <a:p>
                <a:r>
                  <a:rPr lang="fr-FR" sz="1013" dirty="0"/>
                  <a:t>  </a:t>
                </a:r>
                <a:r>
                  <a:rPr lang="fr-FR" sz="1013" dirty="0" err="1"/>
                  <a:t>Landmarks</a:t>
                </a:r>
                <a:r>
                  <a:rPr lang="fr-FR" sz="1013" dirty="0"/>
                  <a:t> Nb</a:t>
                </a:r>
              </a:p>
              <a:p>
                <a:r>
                  <a:rPr lang="fr-FR" sz="1013" dirty="0"/>
                  <a:t>  </a:t>
                </a:r>
                <a:r>
                  <a:rPr lang="fr-FR" sz="1013" dirty="0" err="1"/>
                  <a:t>Projects</a:t>
                </a:r>
                <a:r>
                  <a:rPr lang="fr-FR" sz="1013" dirty="0"/>
                  <a:t> Nb</a:t>
                </a:r>
              </a:p>
              <a:p>
                <a:r>
                  <a:rPr lang="fr-FR" sz="1013" dirty="0"/>
                  <a:t>  </a:t>
                </a:r>
                <a:r>
                  <a:rPr lang="fr-FR" sz="1013" dirty="0" err="1"/>
                  <a:t>Ways</a:t>
                </a:r>
                <a:r>
                  <a:rPr lang="fr-FR" sz="1013" dirty="0"/>
                  <a:t> Nb</a:t>
                </a:r>
              </a:p>
              <a:p>
                <a:r>
                  <a:rPr lang="fr-FR" sz="1013" dirty="0"/>
                  <a:t>  Traits Nb</a:t>
                </a:r>
              </a:p>
            </p:txBody>
          </p: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1460D85D-8E82-50C0-BD6A-E8CA24E30B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1440" y="4450080"/>
                <a:ext cx="0" cy="12634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32D92A48-221B-44FD-426A-32E75D5D6C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40035" y="3766305"/>
                <a:ext cx="2746465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809AF30-4FA9-2EAD-5AEE-4DEF12947DDA}"/>
                  </a:ext>
                </a:extLst>
              </p:cNvPr>
              <p:cNvSpPr/>
              <p:nvPr/>
            </p:nvSpPr>
            <p:spPr>
              <a:xfrm>
                <a:off x="5643154" y="3901243"/>
                <a:ext cx="556260" cy="18971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>
                    <a:solidFill>
                      <a:schemeClr val="tx1"/>
                    </a:solidFill>
                  </a:rPr>
                  <a:t>10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5180DED-0569-4F73-0BCC-846E8730AF60}"/>
                  </a:ext>
                </a:extLst>
              </p:cNvPr>
              <p:cNvSpPr/>
              <p:nvPr/>
            </p:nvSpPr>
            <p:spPr>
              <a:xfrm>
                <a:off x="6725195" y="4226021"/>
                <a:ext cx="308200" cy="1110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19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19" name="Rectangle : coins arrondis 18">
                <a:extLst>
                  <a:ext uri="{FF2B5EF4-FFF2-40B4-BE49-F238E27FC236}">
                    <a16:creationId xmlns:a16="http://schemas.microsoft.com/office/drawing/2014/main" id="{81364D74-771E-1E3F-A4E4-A911840CF2EC}"/>
                  </a:ext>
                </a:extLst>
              </p:cNvPr>
              <p:cNvSpPr/>
              <p:nvPr/>
            </p:nvSpPr>
            <p:spPr>
              <a:xfrm>
                <a:off x="5634475" y="4473648"/>
                <a:ext cx="954482" cy="10791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13"/>
              </a:p>
            </p:txBody>
          </p:sp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85F74F62-1758-F215-8909-94563914CF44}"/>
                  </a:ext>
                </a:extLst>
              </p:cNvPr>
              <p:cNvSpPr/>
              <p:nvPr/>
            </p:nvSpPr>
            <p:spPr>
              <a:xfrm>
                <a:off x="5634475" y="4473930"/>
                <a:ext cx="429008" cy="107915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13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58B22F5-6355-25EE-4285-18D7DB7C353E}"/>
                  </a:ext>
                </a:extLst>
              </p:cNvPr>
              <p:cNvSpPr/>
              <p:nvPr/>
            </p:nvSpPr>
            <p:spPr>
              <a:xfrm>
                <a:off x="6725195" y="4473930"/>
                <a:ext cx="308200" cy="1110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19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28" name="Rectangle : coins arrondis 27">
                <a:extLst>
                  <a:ext uri="{FF2B5EF4-FFF2-40B4-BE49-F238E27FC236}">
                    <a16:creationId xmlns:a16="http://schemas.microsoft.com/office/drawing/2014/main" id="{12535E00-CBCC-C5FB-D5F6-5398CC72B16C}"/>
                  </a:ext>
                </a:extLst>
              </p:cNvPr>
              <p:cNvSpPr/>
              <p:nvPr/>
            </p:nvSpPr>
            <p:spPr>
              <a:xfrm>
                <a:off x="5618759" y="4205553"/>
                <a:ext cx="954482" cy="10791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13"/>
              </a:p>
            </p:txBody>
          </p:sp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26CAE830-5468-9B34-A560-45B4F31BCE91}"/>
                  </a:ext>
                </a:extLst>
              </p:cNvPr>
              <p:cNvSpPr/>
              <p:nvPr/>
            </p:nvSpPr>
            <p:spPr>
              <a:xfrm>
                <a:off x="5619519" y="4201308"/>
                <a:ext cx="953722" cy="107914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13"/>
              </a:p>
            </p:txBody>
          </p:sp>
          <p:sp>
            <p:nvSpPr>
              <p:cNvPr id="30" name="Rectangle : coins arrondis 29">
                <a:extLst>
                  <a:ext uri="{FF2B5EF4-FFF2-40B4-BE49-F238E27FC236}">
                    <a16:creationId xmlns:a16="http://schemas.microsoft.com/office/drawing/2014/main" id="{32D28A83-EACA-0E18-3934-398881F781F0}"/>
                  </a:ext>
                </a:extLst>
              </p:cNvPr>
              <p:cNvSpPr/>
              <p:nvPr/>
            </p:nvSpPr>
            <p:spPr>
              <a:xfrm>
                <a:off x="5599995" y="4770833"/>
                <a:ext cx="954482" cy="10791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13"/>
              </a:p>
            </p:txBody>
          </p:sp>
          <p:sp>
            <p:nvSpPr>
              <p:cNvPr id="31" name="Rectangle : coins arrondis 30">
                <a:extLst>
                  <a:ext uri="{FF2B5EF4-FFF2-40B4-BE49-F238E27FC236}">
                    <a16:creationId xmlns:a16="http://schemas.microsoft.com/office/drawing/2014/main" id="{D3AE23A6-3B56-FAF7-B29E-7EC5F212C15B}"/>
                  </a:ext>
                </a:extLst>
              </p:cNvPr>
              <p:cNvSpPr/>
              <p:nvPr/>
            </p:nvSpPr>
            <p:spPr>
              <a:xfrm>
                <a:off x="5599995" y="4771115"/>
                <a:ext cx="218283" cy="107915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13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7892999-63FD-9A65-0C77-C51CE6BEBBE1}"/>
                  </a:ext>
                </a:extLst>
              </p:cNvPr>
              <p:cNvSpPr/>
              <p:nvPr/>
            </p:nvSpPr>
            <p:spPr>
              <a:xfrm>
                <a:off x="6690715" y="4771115"/>
                <a:ext cx="308200" cy="1110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19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3" name="Rectangle : coins arrondis 32">
                <a:extLst>
                  <a:ext uri="{FF2B5EF4-FFF2-40B4-BE49-F238E27FC236}">
                    <a16:creationId xmlns:a16="http://schemas.microsoft.com/office/drawing/2014/main" id="{2E01655F-A93D-A434-E7DC-5CB9C755A9A7}"/>
                  </a:ext>
                </a:extLst>
              </p:cNvPr>
              <p:cNvSpPr/>
              <p:nvPr/>
            </p:nvSpPr>
            <p:spPr>
              <a:xfrm>
                <a:off x="5592637" y="5046560"/>
                <a:ext cx="954482" cy="10791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13"/>
              </a:p>
            </p:txBody>
          </p:sp>
          <p:sp>
            <p:nvSpPr>
              <p:cNvPr id="34" name="Rectangle : coins arrondis 33">
                <a:extLst>
                  <a:ext uri="{FF2B5EF4-FFF2-40B4-BE49-F238E27FC236}">
                    <a16:creationId xmlns:a16="http://schemas.microsoft.com/office/drawing/2014/main" id="{13FC7A80-6BB0-2B34-4083-FC1FA4239D7E}"/>
                  </a:ext>
                </a:extLst>
              </p:cNvPr>
              <p:cNvSpPr/>
              <p:nvPr/>
            </p:nvSpPr>
            <p:spPr>
              <a:xfrm>
                <a:off x="5592637" y="5046842"/>
                <a:ext cx="225641" cy="107915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13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0F128D4-5D60-BEEA-619A-9A2726102998}"/>
                  </a:ext>
                </a:extLst>
              </p:cNvPr>
              <p:cNvSpPr/>
              <p:nvPr/>
            </p:nvSpPr>
            <p:spPr>
              <a:xfrm>
                <a:off x="6683357" y="5046842"/>
                <a:ext cx="308200" cy="1110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19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6" name="Rectangle : coins arrondis 35">
                <a:extLst>
                  <a:ext uri="{FF2B5EF4-FFF2-40B4-BE49-F238E27FC236}">
                    <a16:creationId xmlns:a16="http://schemas.microsoft.com/office/drawing/2014/main" id="{5861B113-A01C-8486-7565-A0F92B709FA4}"/>
                  </a:ext>
                </a:extLst>
              </p:cNvPr>
              <p:cNvSpPr/>
              <p:nvPr/>
            </p:nvSpPr>
            <p:spPr>
              <a:xfrm>
                <a:off x="5586242" y="5605628"/>
                <a:ext cx="954482" cy="10791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13"/>
              </a:p>
            </p:txBody>
          </p:sp>
          <p:sp>
            <p:nvSpPr>
              <p:cNvPr id="37" name="Rectangle : coins arrondis 36">
                <a:extLst>
                  <a:ext uri="{FF2B5EF4-FFF2-40B4-BE49-F238E27FC236}">
                    <a16:creationId xmlns:a16="http://schemas.microsoft.com/office/drawing/2014/main" id="{0F422E1F-D201-A6DC-7C44-EEDEABA01DC6}"/>
                  </a:ext>
                </a:extLst>
              </p:cNvPr>
              <p:cNvSpPr/>
              <p:nvPr/>
            </p:nvSpPr>
            <p:spPr>
              <a:xfrm>
                <a:off x="5586242" y="5605910"/>
                <a:ext cx="225641" cy="107915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13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A8D6D2E-5B43-5C5B-BE6F-1999B2DB9CD4}"/>
                  </a:ext>
                </a:extLst>
              </p:cNvPr>
              <p:cNvSpPr/>
              <p:nvPr/>
            </p:nvSpPr>
            <p:spPr>
              <a:xfrm>
                <a:off x="6676962" y="5605910"/>
                <a:ext cx="308200" cy="1110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19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9" name="Rectangle : coins arrondis 38">
                <a:extLst>
                  <a:ext uri="{FF2B5EF4-FFF2-40B4-BE49-F238E27FC236}">
                    <a16:creationId xmlns:a16="http://schemas.microsoft.com/office/drawing/2014/main" id="{13449C35-3E30-CF16-62AD-7402CB9B5A9B}"/>
                  </a:ext>
                </a:extLst>
              </p:cNvPr>
              <p:cNvSpPr/>
              <p:nvPr/>
            </p:nvSpPr>
            <p:spPr>
              <a:xfrm>
                <a:off x="5572277" y="5302083"/>
                <a:ext cx="954482" cy="10791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13"/>
              </a:p>
            </p:txBody>
          </p:sp>
          <p:sp>
            <p:nvSpPr>
              <p:cNvPr id="40" name="Rectangle : coins arrondis 39">
                <a:extLst>
                  <a:ext uri="{FF2B5EF4-FFF2-40B4-BE49-F238E27FC236}">
                    <a16:creationId xmlns:a16="http://schemas.microsoft.com/office/drawing/2014/main" id="{A66B4B6B-5161-6567-79F8-4DF58D990723}"/>
                  </a:ext>
                </a:extLst>
              </p:cNvPr>
              <p:cNvSpPr/>
              <p:nvPr/>
            </p:nvSpPr>
            <p:spPr>
              <a:xfrm>
                <a:off x="5572277" y="5302365"/>
                <a:ext cx="429008" cy="107915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013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71D5B90-3358-FE24-21D3-EE4616AB28C3}"/>
                  </a:ext>
                </a:extLst>
              </p:cNvPr>
              <p:cNvSpPr/>
              <p:nvPr/>
            </p:nvSpPr>
            <p:spPr>
              <a:xfrm>
                <a:off x="6662997" y="5302365"/>
                <a:ext cx="308200" cy="11101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619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44" name="Rectangle : coins arrondis 43">
              <a:extLst>
                <a:ext uri="{FF2B5EF4-FFF2-40B4-BE49-F238E27FC236}">
                  <a16:creationId xmlns:a16="http://schemas.microsoft.com/office/drawing/2014/main" id="{1FD9D12A-4B36-6E72-72DE-3F7049225F93}"/>
                </a:ext>
              </a:extLst>
            </p:cNvPr>
            <p:cNvSpPr/>
            <p:nvPr/>
          </p:nvSpPr>
          <p:spPr>
            <a:xfrm>
              <a:off x="3356631" y="4641000"/>
              <a:ext cx="292274" cy="1016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448FF578-C405-1ABE-3459-7FD18DDF52ED}"/>
                </a:ext>
              </a:extLst>
            </p:cNvPr>
            <p:cNvSpPr/>
            <p:nvPr/>
          </p:nvSpPr>
          <p:spPr>
            <a:xfrm>
              <a:off x="3540739" y="4637472"/>
              <a:ext cx="108166" cy="11662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60B40CE0-53D4-FEBD-EEDC-8376AB7E4427}"/>
                </a:ext>
              </a:extLst>
            </p:cNvPr>
            <p:cNvSpPr txBox="1"/>
            <p:nvPr/>
          </p:nvSpPr>
          <p:spPr>
            <a:xfrm>
              <a:off x="2893582" y="4591772"/>
              <a:ext cx="5523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/>
                <a:t>Standard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D4E3D99E-A464-A44F-A2A3-589B37700AE7}"/>
                </a:ext>
              </a:extLst>
            </p:cNvPr>
            <p:cNvSpPr txBox="1"/>
            <p:nvPr/>
          </p:nvSpPr>
          <p:spPr>
            <a:xfrm>
              <a:off x="3577778" y="4597151"/>
              <a:ext cx="5523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/>
                <a:t>Custom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947A403A-A9F4-B96A-6705-E5CE2326C1A3}"/>
              </a:ext>
            </a:extLst>
          </p:cNvPr>
          <p:cNvSpPr/>
          <p:nvPr/>
        </p:nvSpPr>
        <p:spPr>
          <a:xfrm>
            <a:off x="1925836" y="7238999"/>
            <a:ext cx="2474714" cy="2270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Ra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6C734EA6-BDFD-8415-FE3B-935841DFE9F2}"/>
              </a:ext>
            </a:extLst>
          </p:cNvPr>
          <p:cNvSpPr txBox="1"/>
          <p:nvPr/>
        </p:nvSpPr>
        <p:spPr>
          <a:xfrm>
            <a:off x="1878211" y="7209948"/>
            <a:ext cx="1237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err="1"/>
              <a:t>Owned</a:t>
            </a:r>
            <a:r>
              <a:rPr lang="fr-FR" sz="1000" dirty="0"/>
              <a:t> Expansions</a:t>
            </a:r>
          </a:p>
        </p:txBody>
      </p:sp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CAAFEEEB-E917-251A-8A19-93253816294F}"/>
              </a:ext>
            </a:extLst>
          </p:cNvPr>
          <p:cNvSpPr/>
          <p:nvPr/>
        </p:nvSpPr>
        <p:spPr>
          <a:xfrm>
            <a:off x="3746232" y="7276880"/>
            <a:ext cx="292274" cy="1016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89B07C8D-1FC6-ABF9-F352-4EBAA0BAD176}"/>
              </a:ext>
            </a:extLst>
          </p:cNvPr>
          <p:cNvSpPr/>
          <p:nvPr/>
        </p:nvSpPr>
        <p:spPr>
          <a:xfrm>
            <a:off x="3930340" y="7273352"/>
            <a:ext cx="108166" cy="1166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45F65C8-A906-AD4C-ECB0-40D09CCBC0B7}"/>
              </a:ext>
            </a:extLst>
          </p:cNvPr>
          <p:cNvSpPr txBox="1"/>
          <p:nvPr/>
        </p:nvSpPr>
        <p:spPr>
          <a:xfrm>
            <a:off x="3283183" y="7227652"/>
            <a:ext cx="5523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Standard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03C38FB-C900-C322-5CA9-2EDED625F67B}"/>
              </a:ext>
            </a:extLst>
          </p:cNvPr>
          <p:cNvSpPr txBox="1"/>
          <p:nvPr/>
        </p:nvSpPr>
        <p:spPr>
          <a:xfrm>
            <a:off x="3967379" y="7233031"/>
            <a:ext cx="5523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/>
              <a:t>Custom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A21F2FE7-C3A6-5C34-D27C-2864C9AFC8AA}"/>
              </a:ext>
            </a:extLst>
          </p:cNvPr>
          <p:cNvCxnSpPr>
            <a:cxnSpLocks/>
          </p:cNvCxnSpPr>
          <p:nvPr/>
        </p:nvCxnSpPr>
        <p:spPr>
          <a:xfrm flipH="1">
            <a:off x="1995852" y="7456169"/>
            <a:ext cx="15448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Image 57">
            <a:extLst>
              <a:ext uri="{FF2B5EF4-FFF2-40B4-BE49-F238E27FC236}">
                <a16:creationId xmlns:a16="http://schemas.microsoft.com/office/drawing/2014/main" id="{C42F5BA7-F8F2-38D3-3B02-13BAFA9B8F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3314"/>
          <a:stretch/>
        </p:blipFill>
        <p:spPr>
          <a:xfrm>
            <a:off x="2890854" y="7703800"/>
            <a:ext cx="798836" cy="956048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01B43651-07F2-2E64-2155-37DD2DEB1F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1766"/>
          <a:stretch/>
        </p:blipFill>
        <p:spPr>
          <a:xfrm>
            <a:off x="2332777" y="7498942"/>
            <a:ext cx="1077173" cy="168616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B8B23383-93DF-B6D9-30C7-3E5AD0AD897F}"/>
              </a:ext>
            </a:extLst>
          </p:cNvPr>
          <p:cNvSpPr/>
          <p:nvPr/>
        </p:nvSpPr>
        <p:spPr>
          <a:xfrm>
            <a:off x="2057400" y="8754116"/>
            <a:ext cx="76200" cy="851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07CC66C4-25B7-38A0-D11E-381F44B5A587}"/>
              </a:ext>
            </a:extLst>
          </p:cNvPr>
          <p:cNvSpPr txBox="1"/>
          <p:nvPr/>
        </p:nvSpPr>
        <p:spPr>
          <a:xfrm>
            <a:off x="2104365" y="8699688"/>
            <a:ext cx="11817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 err="1"/>
              <a:t>Hide</a:t>
            </a:r>
            <a:r>
              <a:rPr lang="fr-FR" sz="700" dirty="0"/>
              <a:t> not </a:t>
            </a:r>
            <a:r>
              <a:rPr lang="fr-FR" sz="700" dirty="0" err="1"/>
              <a:t>owned</a:t>
            </a:r>
            <a:r>
              <a:rPr lang="fr-FR" sz="700" dirty="0"/>
              <a:t> expansion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594CA58C-05C3-71EE-F404-01E2F86DA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614" y="7703800"/>
            <a:ext cx="825462" cy="947992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50AAB320-4042-BB39-25A5-CE0382158834}"/>
              </a:ext>
            </a:extLst>
          </p:cNvPr>
          <p:cNvSpPr/>
          <p:nvPr/>
        </p:nvSpPr>
        <p:spPr>
          <a:xfrm>
            <a:off x="2059528" y="8919250"/>
            <a:ext cx="76200" cy="851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8F592831-F7A8-10CB-9763-CA9BC960C9DF}"/>
              </a:ext>
            </a:extLst>
          </p:cNvPr>
          <p:cNvSpPr txBox="1"/>
          <p:nvPr/>
        </p:nvSpPr>
        <p:spPr>
          <a:xfrm>
            <a:off x="2106493" y="8864822"/>
            <a:ext cx="12522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err="1"/>
              <a:t>Randomize</a:t>
            </a:r>
            <a:r>
              <a:rPr lang="fr-FR" sz="700" dirty="0"/>
              <a:t> </a:t>
            </a:r>
            <a:r>
              <a:rPr lang="fr-FR" sz="700" dirty="0" err="1"/>
              <a:t>owned</a:t>
            </a:r>
            <a:r>
              <a:rPr lang="fr-FR" sz="700" dirty="0"/>
              <a:t> expansion</a:t>
            </a:r>
          </a:p>
        </p:txBody>
      </p:sp>
      <p:sp>
        <p:nvSpPr>
          <p:cNvPr id="72" name="Rectangle : coins arrondis 71">
            <a:extLst>
              <a:ext uri="{FF2B5EF4-FFF2-40B4-BE49-F238E27FC236}">
                <a16:creationId xmlns:a16="http://schemas.microsoft.com/office/drawing/2014/main" id="{FDC91D19-91B1-47F7-032C-0FAEA3969EAF}"/>
              </a:ext>
            </a:extLst>
          </p:cNvPr>
          <p:cNvSpPr/>
          <p:nvPr/>
        </p:nvSpPr>
        <p:spPr>
          <a:xfrm>
            <a:off x="2748415" y="9045998"/>
            <a:ext cx="536896" cy="607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E2D653ED-98CD-027A-B6A8-10BE47A6F737}"/>
              </a:ext>
            </a:extLst>
          </p:cNvPr>
          <p:cNvSpPr/>
          <p:nvPr/>
        </p:nvSpPr>
        <p:spPr>
          <a:xfrm>
            <a:off x="2892982" y="9048762"/>
            <a:ext cx="228033" cy="5723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42A801B-3FB5-E085-9C08-9772ECBFE4EB}"/>
              </a:ext>
            </a:extLst>
          </p:cNvPr>
          <p:cNvSpPr/>
          <p:nvPr/>
        </p:nvSpPr>
        <p:spPr>
          <a:xfrm>
            <a:off x="3361946" y="9046156"/>
            <a:ext cx="173363" cy="6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19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8B35FD0-10C0-B57B-4326-6617D7C9C919}"/>
              </a:ext>
            </a:extLst>
          </p:cNvPr>
          <p:cNvSpPr/>
          <p:nvPr/>
        </p:nvSpPr>
        <p:spPr>
          <a:xfrm>
            <a:off x="2509287" y="9043825"/>
            <a:ext cx="173363" cy="6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19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FCFB62D-B8E9-E899-436D-27CA8AC18912}"/>
              </a:ext>
            </a:extLst>
          </p:cNvPr>
          <p:cNvSpPr/>
          <p:nvPr/>
        </p:nvSpPr>
        <p:spPr>
          <a:xfrm>
            <a:off x="2071447" y="9159145"/>
            <a:ext cx="76200" cy="8516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FF55A33-5E07-0013-3CDC-4C3A65516C7F}"/>
              </a:ext>
            </a:extLst>
          </p:cNvPr>
          <p:cNvSpPr txBox="1"/>
          <p:nvPr/>
        </p:nvSpPr>
        <p:spPr>
          <a:xfrm>
            <a:off x="2118412" y="9104717"/>
            <a:ext cx="101341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/>
              <a:t>Nb </a:t>
            </a:r>
            <a:r>
              <a:rPr lang="fr-FR" sz="700" dirty="0" err="1"/>
              <a:t>Cards</a:t>
            </a:r>
            <a:r>
              <a:rPr lang="fr-FR" sz="700" dirty="0"/>
              <a:t> by expansion</a:t>
            </a:r>
          </a:p>
        </p:txBody>
      </p:sp>
      <p:sp>
        <p:nvSpPr>
          <p:cNvPr id="79" name="Rectangle : coins arrondis 78">
            <a:extLst>
              <a:ext uri="{FF2B5EF4-FFF2-40B4-BE49-F238E27FC236}">
                <a16:creationId xmlns:a16="http://schemas.microsoft.com/office/drawing/2014/main" id="{6B0DB3A9-0528-2521-6CB3-BA95678107F4}"/>
              </a:ext>
            </a:extLst>
          </p:cNvPr>
          <p:cNvSpPr/>
          <p:nvPr/>
        </p:nvSpPr>
        <p:spPr>
          <a:xfrm>
            <a:off x="3365353" y="9183609"/>
            <a:ext cx="536896" cy="6070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80" name="Rectangle : coins arrondis 79">
            <a:extLst>
              <a:ext uri="{FF2B5EF4-FFF2-40B4-BE49-F238E27FC236}">
                <a16:creationId xmlns:a16="http://schemas.microsoft.com/office/drawing/2014/main" id="{4F5D6915-066E-9FC3-0B7D-55D746C575E9}"/>
              </a:ext>
            </a:extLst>
          </p:cNvPr>
          <p:cNvSpPr/>
          <p:nvPr/>
        </p:nvSpPr>
        <p:spPr>
          <a:xfrm>
            <a:off x="3509921" y="9181161"/>
            <a:ext cx="92076" cy="6244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FAF7348-C6AF-8A73-5F3F-2DEA6D73AFDA}"/>
              </a:ext>
            </a:extLst>
          </p:cNvPr>
          <p:cNvSpPr/>
          <p:nvPr/>
        </p:nvSpPr>
        <p:spPr>
          <a:xfrm>
            <a:off x="3978884" y="9183767"/>
            <a:ext cx="173363" cy="6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19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8544FC1-D16F-1CA3-E5FB-40C72261AB1C}"/>
              </a:ext>
            </a:extLst>
          </p:cNvPr>
          <p:cNvSpPr/>
          <p:nvPr/>
        </p:nvSpPr>
        <p:spPr>
          <a:xfrm>
            <a:off x="3126225" y="9181436"/>
            <a:ext cx="173363" cy="6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19" dirty="0">
                <a:solidFill>
                  <a:schemeClr val="tx1"/>
                </a:solidFill>
              </a:rPr>
              <a:t>2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5026F24-645A-AD62-35FE-A32ACF374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093560" y="5765073"/>
            <a:ext cx="2213040" cy="14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585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</TotalTime>
  <Words>102</Words>
  <Application>Microsoft Office PowerPoint</Application>
  <PresentationFormat>Grand écran</PresentationFormat>
  <Paragraphs>41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GROS Gilles</dc:creator>
  <cp:lastModifiedBy>GROS Gilles</cp:lastModifiedBy>
  <cp:revision>4</cp:revision>
  <dcterms:created xsi:type="dcterms:W3CDTF">2024-07-10T15:18:11Z</dcterms:created>
  <dcterms:modified xsi:type="dcterms:W3CDTF">2024-07-10T16:03:30Z</dcterms:modified>
</cp:coreProperties>
</file>