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8.png"/><Relationship Id="rId5" Type="http://schemas.openxmlformats.org/officeDocument/2006/relationships/image" Target="../media/image420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103313"/>
            <a:ext cx="48387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3491880" y="3070349"/>
            <a:ext cx="4032448" cy="10834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635896" y="767880"/>
            <a:ext cx="0" cy="251710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1809927" y="3070349"/>
            <a:ext cx="1969986" cy="5417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7496370" y="3799899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70" y="3799899"/>
                <a:ext cx="68034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144936" y="3258152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36" y="3258152"/>
                <a:ext cx="68034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295722" y="59994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22" y="59994"/>
                <a:ext cx="68034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295722" y="3254966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40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22" y="3254966"/>
                <a:ext cx="680347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8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1691680" y="198884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691680" y="271560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1691680" y="342900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" name="Ellipse 5"/>
          <p:cNvSpPr/>
          <p:nvPr/>
        </p:nvSpPr>
        <p:spPr>
          <a:xfrm>
            <a:off x="1691680" y="414908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8" name="Connecteur droit 7"/>
          <p:cNvCxnSpPr>
            <a:stCxn id="3" idx="4"/>
            <a:endCxn id="4" idx="0"/>
          </p:cNvCxnSpPr>
          <p:nvPr/>
        </p:nvCxnSpPr>
        <p:spPr>
          <a:xfrm>
            <a:off x="1871700" y="2348880"/>
            <a:ext cx="0" cy="366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4" idx="4"/>
            <a:endCxn id="5" idx="0"/>
          </p:cNvCxnSpPr>
          <p:nvPr/>
        </p:nvCxnSpPr>
        <p:spPr>
          <a:xfrm>
            <a:off x="1871700" y="3075640"/>
            <a:ext cx="0" cy="353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4"/>
            <a:endCxn id="6" idx="0"/>
          </p:cNvCxnSpPr>
          <p:nvPr/>
        </p:nvCxnSpPr>
        <p:spPr>
          <a:xfrm>
            <a:off x="1871700" y="3789040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671442" y="199362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4572000" y="2588307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4572000" y="355425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9" name="Ellipse 18"/>
          <p:cNvSpPr/>
          <p:nvPr/>
        </p:nvSpPr>
        <p:spPr>
          <a:xfrm>
            <a:off x="3648924" y="412146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20" name="Connecteur droit 19"/>
          <p:cNvCxnSpPr>
            <a:stCxn id="16" idx="5"/>
            <a:endCxn id="17" idx="1"/>
          </p:cNvCxnSpPr>
          <p:nvPr/>
        </p:nvCxnSpPr>
        <p:spPr>
          <a:xfrm>
            <a:off x="3978755" y="2300933"/>
            <a:ext cx="645972" cy="340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7" idx="4"/>
            <a:endCxn id="18" idx="0"/>
          </p:cNvCxnSpPr>
          <p:nvPr/>
        </p:nvCxnSpPr>
        <p:spPr>
          <a:xfrm>
            <a:off x="4752020" y="2948347"/>
            <a:ext cx="0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3"/>
            <a:endCxn id="19" idx="7"/>
          </p:cNvCxnSpPr>
          <p:nvPr/>
        </p:nvCxnSpPr>
        <p:spPr>
          <a:xfrm flipH="1">
            <a:off x="3956237" y="3861563"/>
            <a:ext cx="668490" cy="312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2779108" y="2588307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773192" y="355425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cxnSp>
        <p:nvCxnSpPr>
          <p:cNvPr id="79" name="Connecteur droit 78"/>
          <p:cNvCxnSpPr>
            <a:stCxn id="16" idx="3"/>
            <a:endCxn id="77" idx="7"/>
          </p:cNvCxnSpPr>
          <p:nvPr/>
        </p:nvCxnSpPr>
        <p:spPr>
          <a:xfrm flipH="1">
            <a:off x="3086421" y="2300933"/>
            <a:ext cx="637748" cy="340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7" idx="4"/>
            <a:endCxn id="78" idx="0"/>
          </p:cNvCxnSpPr>
          <p:nvPr/>
        </p:nvCxnSpPr>
        <p:spPr>
          <a:xfrm flipH="1">
            <a:off x="2953212" y="2948347"/>
            <a:ext cx="5916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8" idx="5"/>
            <a:endCxn id="19" idx="1"/>
          </p:cNvCxnSpPr>
          <p:nvPr/>
        </p:nvCxnSpPr>
        <p:spPr>
          <a:xfrm>
            <a:off x="3080505" y="3861563"/>
            <a:ext cx="621146" cy="312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68943" y="199362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0" name="Ellipse 89"/>
          <p:cNvSpPr/>
          <p:nvPr/>
        </p:nvSpPr>
        <p:spPr>
          <a:xfrm>
            <a:off x="7236296" y="2607073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1" name="Ellipse 90"/>
          <p:cNvSpPr/>
          <p:nvPr/>
        </p:nvSpPr>
        <p:spPr>
          <a:xfrm>
            <a:off x="7236296" y="357301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92" name="Ellipse 91"/>
          <p:cNvSpPr/>
          <p:nvPr/>
        </p:nvSpPr>
        <p:spPr>
          <a:xfrm>
            <a:off x="6546425" y="412146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93" name="Connecteur droit 92"/>
          <p:cNvCxnSpPr>
            <a:stCxn id="89" idx="5"/>
            <a:endCxn id="90" idx="1"/>
          </p:cNvCxnSpPr>
          <p:nvPr/>
        </p:nvCxnSpPr>
        <p:spPr>
          <a:xfrm>
            <a:off x="6876256" y="2300933"/>
            <a:ext cx="412767" cy="358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90" idx="4"/>
            <a:endCxn id="91" idx="0"/>
          </p:cNvCxnSpPr>
          <p:nvPr/>
        </p:nvCxnSpPr>
        <p:spPr>
          <a:xfrm>
            <a:off x="7416316" y="2967113"/>
            <a:ext cx="0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1" idx="3"/>
            <a:endCxn id="92" idx="7"/>
          </p:cNvCxnSpPr>
          <p:nvPr/>
        </p:nvCxnSpPr>
        <p:spPr>
          <a:xfrm flipH="1">
            <a:off x="6853738" y="3880329"/>
            <a:ext cx="435285" cy="293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5676609" y="2588307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97" name="Ellipse 96"/>
          <p:cNvSpPr/>
          <p:nvPr/>
        </p:nvSpPr>
        <p:spPr>
          <a:xfrm>
            <a:off x="5670693" y="355425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cxnSp>
        <p:nvCxnSpPr>
          <p:cNvPr id="98" name="Connecteur droit 97"/>
          <p:cNvCxnSpPr>
            <a:stCxn id="89" idx="3"/>
            <a:endCxn id="96" idx="7"/>
          </p:cNvCxnSpPr>
          <p:nvPr/>
        </p:nvCxnSpPr>
        <p:spPr>
          <a:xfrm flipH="1">
            <a:off x="5983922" y="2300933"/>
            <a:ext cx="637748" cy="340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96" idx="4"/>
            <a:endCxn id="97" idx="0"/>
          </p:cNvCxnSpPr>
          <p:nvPr/>
        </p:nvCxnSpPr>
        <p:spPr>
          <a:xfrm flipH="1">
            <a:off x="5850713" y="2948347"/>
            <a:ext cx="5916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7" idx="5"/>
            <a:endCxn id="92" idx="1"/>
          </p:cNvCxnSpPr>
          <p:nvPr/>
        </p:nvCxnSpPr>
        <p:spPr>
          <a:xfrm>
            <a:off x="5978006" y="3861563"/>
            <a:ext cx="621146" cy="312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6" idx="5"/>
            <a:endCxn id="91" idx="1"/>
          </p:cNvCxnSpPr>
          <p:nvPr/>
        </p:nvCxnSpPr>
        <p:spPr>
          <a:xfrm>
            <a:off x="5983922" y="2895620"/>
            <a:ext cx="1305101" cy="7301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7944132" y="319421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cxnSp>
        <p:nvCxnSpPr>
          <p:cNvPr id="105" name="Connecteur droit 104"/>
          <p:cNvCxnSpPr>
            <a:stCxn id="90" idx="5"/>
            <a:endCxn id="104" idx="1"/>
          </p:cNvCxnSpPr>
          <p:nvPr/>
        </p:nvCxnSpPr>
        <p:spPr>
          <a:xfrm>
            <a:off x="7543609" y="2914386"/>
            <a:ext cx="453250" cy="332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9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411760" y="1988840"/>
            <a:ext cx="0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95736" y="2348880"/>
            <a:ext cx="432048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195736" y="2348880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62088"/>
            <a:ext cx="5715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4283968" y="2924944"/>
            <a:ext cx="1656184" cy="2088232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3781343" y="2273599"/>
            <a:ext cx="1785187" cy="1011385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3299936" y="1462088"/>
            <a:ext cx="1141630" cy="165539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5940152" y="4610245"/>
                <a:ext cx="506036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610245"/>
                <a:ext cx="506036" cy="5754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472338" y="1893524"/>
                <a:ext cx="491609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fr-FR" sz="3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38" y="1893524"/>
                <a:ext cx="491609" cy="5754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810665" y="1372380"/>
                <a:ext cx="488403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fr-FR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65" y="1372380"/>
                <a:ext cx="488403" cy="5754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uble flèche horizontale 24"/>
          <p:cNvSpPr/>
          <p:nvPr/>
        </p:nvSpPr>
        <p:spPr>
          <a:xfrm rot="3076165">
            <a:off x="4901158" y="4107686"/>
            <a:ext cx="864096" cy="288031"/>
          </a:xfrm>
          <a:prstGeom prst="leftRightArrow">
            <a:avLst>
              <a:gd name="adj1" fmla="val 39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horizontale 28"/>
          <p:cNvSpPr/>
          <p:nvPr/>
        </p:nvSpPr>
        <p:spPr>
          <a:xfrm rot="19812381">
            <a:off x="4518497" y="2469237"/>
            <a:ext cx="864096" cy="288031"/>
          </a:xfrm>
          <a:prstGeom prst="leftRightArrow">
            <a:avLst>
              <a:gd name="adj1" fmla="val 39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horizontale 29"/>
          <p:cNvSpPr/>
          <p:nvPr/>
        </p:nvSpPr>
        <p:spPr>
          <a:xfrm rot="14095351">
            <a:off x="3552512" y="2309370"/>
            <a:ext cx="864096" cy="288031"/>
          </a:xfrm>
          <a:prstGeom prst="leftRightArrow">
            <a:avLst>
              <a:gd name="adj1" fmla="val 39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923006" y="2017044"/>
                <a:ext cx="4972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06" y="2017044"/>
                <a:ext cx="49725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613205" y="2181264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05" y="2181264"/>
                <a:ext cx="498855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825494" y="4210135"/>
                <a:ext cx="5055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494" y="4210135"/>
                <a:ext cx="505523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" name="Flèche en arc 2047"/>
          <p:cNvSpPr/>
          <p:nvPr/>
        </p:nvSpPr>
        <p:spPr>
          <a:xfrm rot="5400000">
            <a:off x="3664183" y="2949516"/>
            <a:ext cx="504056" cy="510840"/>
          </a:xfrm>
          <a:prstGeom prst="circularArrow">
            <a:avLst>
              <a:gd name="adj1" fmla="val 15832"/>
              <a:gd name="adj2" fmla="val 1822836"/>
              <a:gd name="adj3" fmla="val 20566955"/>
              <a:gd name="adj4" fmla="val 10098120"/>
              <a:gd name="adj5" fmla="val 20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35"/>
          <p:cNvSpPr/>
          <p:nvPr/>
        </p:nvSpPr>
        <p:spPr>
          <a:xfrm rot="20335762">
            <a:off x="5536983" y="4582651"/>
            <a:ext cx="504056" cy="510840"/>
          </a:xfrm>
          <a:prstGeom prst="circularArrow">
            <a:avLst>
              <a:gd name="adj1" fmla="val 15832"/>
              <a:gd name="adj2" fmla="val 1822836"/>
              <a:gd name="adj3" fmla="val 20566955"/>
              <a:gd name="adj4" fmla="val 10098120"/>
              <a:gd name="adj5" fmla="val 20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Flèche en arc 37"/>
          <p:cNvSpPr/>
          <p:nvPr/>
        </p:nvSpPr>
        <p:spPr>
          <a:xfrm rot="20335762">
            <a:off x="3312745" y="1630322"/>
            <a:ext cx="504056" cy="510840"/>
          </a:xfrm>
          <a:prstGeom prst="circularArrow">
            <a:avLst>
              <a:gd name="adj1" fmla="val 15832"/>
              <a:gd name="adj2" fmla="val 1822836"/>
              <a:gd name="adj3" fmla="val 20566955"/>
              <a:gd name="adj4" fmla="val 10098120"/>
              <a:gd name="adj5" fmla="val 20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692492" y="1402324"/>
                <a:ext cx="5316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492" y="1402324"/>
                <a:ext cx="531684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3298931" y="3067963"/>
                <a:ext cx="533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31" y="3067963"/>
                <a:ext cx="533287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033243" y="4678846"/>
                <a:ext cx="5316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43" y="4678846"/>
                <a:ext cx="531684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32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>
            <a:off x="1115616" y="2708920"/>
            <a:ext cx="1296146" cy="64807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2708919"/>
            <a:ext cx="1440160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411760" y="1268760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051721" y="2370366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1" y="2370366"/>
                <a:ext cx="45666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2411762" y="1744167"/>
            <a:ext cx="432046" cy="964753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2790167" y="1753237"/>
                <a:ext cx="60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67" y="1753237"/>
                <a:ext cx="60375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2721925" y="1360483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2843808" y="1742620"/>
            <a:ext cx="0" cy="133479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790167" y="2712739"/>
            <a:ext cx="648073" cy="324036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863322" y="2996952"/>
            <a:ext cx="1052494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1493859" y="2708919"/>
                <a:ext cx="548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59" y="2708919"/>
                <a:ext cx="54874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63870" y="2420188"/>
                <a:ext cx="5511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70" y="2420188"/>
                <a:ext cx="551177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/>
          <p:cNvCxnSpPr/>
          <p:nvPr/>
        </p:nvCxnSpPr>
        <p:spPr>
          <a:xfrm flipH="1" flipV="1">
            <a:off x="2411762" y="1462233"/>
            <a:ext cx="445738" cy="28193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2389569" y="2708919"/>
            <a:ext cx="445738" cy="28193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5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>
            <a:off x="1115616" y="2708920"/>
            <a:ext cx="1296146" cy="64807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2708919"/>
            <a:ext cx="1440160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411760" y="1268760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854623" y="2356188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23" y="2356188"/>
                <a:ext cx="45666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2411762" y="2142783"/>
            <a:ext cx="792086" cy="566138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3203848" y="1660532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3203848" y="1651233"/>
            <a:ext cx="0" cy="1722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666916" y="2720868"/>
                <a:ext cx="550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𝜌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16" y="2720868"/>
                <a:ext cx="550279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 flipH="1" flipV="1">
            <a:off x="2411760" y="1499029"/>
            <a:ext cx="792088" cy="643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411762" y="2709154"/>
            <a:ext cx="792086" cy="64375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/>
          <p:cNvCxnSpPr/>
          <p:nvPr/>
        </p:nvCxnSpPr>
        <p:spPr>
          <a:xfrm flipV="1">
            <a:off x="2411764" y="2221582"/>
            <a:ext cx="510304" cy="487572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483768" y="1973506"/>
                <a:ext cx="4351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73506"/>
                <a:ext cx="435183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 rot="415630">
            <a:off x="1937852" y="2907526"/>
            <a:ext cx="794130" cy="339785"/>
          </a:xfrm>
          <a:prstGeom prst="arc">
            <a:avLst>
              <a:gd name="adj1" fmla="val 407680"/>
              <a:gd name="adj2" fmla="val 10105128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05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411760" y="2708920"/>
            <a:ext cx="144016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1268761"/>
            <a:ext cx="0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851920" y="2524671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24671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/>
          <p:nvPr/>
        </p:nvCxnSpPr>
        <p:spPr>
          <a:xfrm flipV="1">
            <a:off x="2411760" y="2185115"/>
            <a:ext cx="1296144" cy="52380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3549393" y="1891571"/>
                <a:ext cx="41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93" y="1891571"/>
                <a:ext cx="41953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547664" y="1121217"/>
                <a:ext cx="4351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121217"/>
                <a:ext cx="43518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415573" y="2346263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73" y="2346263"/>
                <a:ext cx="55335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/>
          <p:nvPr/>
        </p:nvCxnSpPr>
        <p:spPr>
          <a:xfrm rot="16200000" flipV="1">
            <a:off x="1501785" y="1798946"/>
            <a:ext cx="1296144" cy="52380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/>
          <p:cNvSpPr/>
          <p:nvPr/>
        </p:nvSpPr>
        <p:spPr>
          <a:xfrm>
            <a:off x="1331640" y="1573915"/>
            <a:ext cx="2160240" cy="2160240"/>
          </a:xfrm>
          <a:prstGeom prst="arc">
            <a:avLst>
              <a:gd name="adj1" fmla="val 20473508"/>
              <a:gd name="adj2" fmla="val 125801"/>
            </a:avLst>
          </a:prstGeom>
          <a:ln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81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>
            <a:off x="1115616" y="2708920"/>
            <a:ext cx="1296146" cy="64807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2708919"/>
            <a:ext cx="1440160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411760" y="1268760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036146" y="2336981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6" y="2336981"/>
                <a:ext cx="45666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2411762" y="2312060"/>
            <a:ext cx="555250" cy="39686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3203848" y="1660532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3203848" y="1651233"/>
            <a:ext cx="0" cy="1722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709345" y="2312059"/>
                <a:ext cx="550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𝜌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45" y="2312059"/>
                <a:ext cx="550279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 flipH="1" flipV="1">
            <a:off x="2411760" y="1499029"/>
            <a:ext cx="792088" cy="643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411762" y="2709154"/>
            <a:ext cx="792086" cy="64375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 rot="415630">
            <a:off x="1937852" y="2907526"/>
            <a:ext cx="794130" cy="339785"/>
          </a:xfrm>
          <a:prstGeom prst="arc">
            <a:avLst>
              <a:gd name="adj1" fmla="val 407680"/>
              <a:gd name="adj2" fmla="val 10105128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2411764" y="2142783"/>
            <a:ext cx="805431" cy="56613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415630" flipV="1">
            <a:off x="1885753" y="2022603"/>
            <a:ext cx="1052021" cy="578913"/>
          </a:xfrm>
          <a:prstGeom prst="arc">
            <a:avLst>
              <a:gd name="adj1" fmla="val 407680"/>
              <a:gd name="adj2" fmla="val 5007314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2353364" y="1759917"/>
                <a:ext cx="5743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64" y="1759917"/>
                <a:ext cx="574323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2451899" y="2174056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899" y="2174056"/>
                <a:ext cx="353365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9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 flipV="1">
            <a:off x="1691680" y="2708919"/>
            <a:ext cx="1440157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1691678" y="1268755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2250341" y="2754252"/>
                <a:ext cx="2979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41" y="2754252"/>
                <a:ext cx="297902" cy="338554"/>
              </a:xfrm>
              <a:prstGeom prst="rect">
                <a:avLst/>
              </a:prstGeom>
              <a:blipFill rotWithShape="1">
                <a:blip r:embed="rId2"/>
                <a:stretch>
                  <a:fillRect t="-14545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1417021" y="1829348"/>
                <a:ext cx="290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21" y="1829348"/>
                <a:ext cx="290592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1498319" y="2706096"/>
                <a:ext cx="3509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19" y="2706096"/>
                <a:ext cx="35093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2142533" y="1268760"/>
                <a:ext cx="5480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33" y="1268760"/>
                <a:ext cx="548099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2520805" y="1107150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2531872" y="1561815"/>
            <a:ext cx="0" cy="1144281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1915292" y="1641031"/>
                <a:ext cx="5012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𝜌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92" y="1641031"/>
                <a:ext cx="50129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1763688" y="1957659"/>
                <a:ext cx="361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957659"/>
                <a:ext cx="36170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2009164" y="2363571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64" y="2363571"/>
                <a:ext cx="503921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>
            <a:stCxn id="23" idx="0"/>
            <a:endCxn id="31" idx="0"/>
          </p:cNvCxnSpPr>
          <p:nvPr/>
        </p:nvCxnSpPr>
        <p:spPr>
          <a:xfrm flipV="1">
            <a:off x="1673784" y="1561815"/>
            <a:ext cx="847021" cy="114428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flipV="1">
            <a:off x="1258053" y="2283750"/>
            <a:ext cx="867336" cy="867336"/>
          </a:xfrm>
          <a:prstGeom prst="arc">
            <a:avLst>
              <a:gd name="adj1" fmla="val 407680"/>
              <a:gd name="adj2" fmla="val 2968180"/>
            </a:avLst>
          </a:prstGeom>
          <a:ln>
            <a:headEnd type="none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691680" y="2708919"/>
            <a:ext cx="720083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16200000">
            <a:off x="1331640" y="2348877"/>
            <a:ext cx="720083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1691682" y="2060848"/>
            <a:ext cx="474256" cy="648073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16200000" flipV="1">
            <a:off x="1130556" y="2147750"/>
            <a:ext cx="474256" cy="648073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862796" y="1988840"/>
                <a:ext cx="3726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" y="1988840"/>
                <a:ext cx="372603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>
            <a:off x="1707613" y="1561815"/>
            <a:ext cx="813193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7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/>
          <p:cNvCxnSpPr/>
          <p:nvPr/>
        </p:nvCxnSpPr>
        <p:spPr>
          <a:xfrm flipV="1">
            <a:off x="2411760" y="2708920"/>
            <a:ext cx="0" cy="504056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>
            <a:off x="2411760" y="270892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2411760" y="126876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851920" y="2363192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363192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3131840" y="2708921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3131840" y="1268762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4572000" y="2363191"/>
                <a:ext cx="445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63191"/>
                <a:ext cx="445507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906714" y="900263"/>
                <a:ext cx="411266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714" y="900263"/>
                <a:ext cx="411266" cy="3684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027105" y="2401025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05" y="2401025"/>
                <a:ext cx="45666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751929" y="2420888"/>
                <a:ext cx="451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929" y="2420888"/>
                <a:ext cx="451919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2411760" y="3140968"/>
            <a:ext cx="72772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414966" y="2802414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66" y="2802414"/>
                <a:ext cx="724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/>
          <p:cNvCxnSpPr/>
          <p:nvPr/>
        </p:nvCxnSpPr>
        <p:spPr>
          <a:xfrm flipV="1">
            <a:off x="3131840" y="2708920"/>
            <a:ext cx="0" cy="504056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012160" y="270892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6012160" y="126876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452320" y="2363192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363192"/>
                <a:ext cx="450251" cy="3684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6008607" y="900261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07" y="900261"/>
                <a:ext cx="416011" cy="3684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 rot="19800000">
            <a:off x="5555648" y="1005192"/>
            <a:ext cx="1440160" cy="1440160"/>
            <a:chOff x="6732240" y="1268762"/>
            <a:chExt cx="1440160" cy="144016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259376" y="1620339"/>
                <a:ext cx="445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376" y="1620339"/>
                <a:ext cx="445507" cy="3684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292080" y="1093205"/>
                <a:ext cx="411266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093205"/>
                <a:ext cx="411266" cy="3684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5558702" y="2539643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702" y="2539643"/>
                <a:ext cx="456663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/>
          <p:nvPr/>
        </p:nvSpPr>
        <p:spPr>
          <a:xfrm>
            <a:off x="5076056" y="180458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819899" y="2251611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𝜃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99" y="2251611"/>
                <a:ext cx="724514" cy="338554"/>
              </a:xfrm>
              <a:prstGeom prst="rect">
                <a:avLst/>
              </a:prstGeom>
              <a:blipFill rotWithShape="1"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5565114" y="2954489"/>
                <a:ext cx="91608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6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6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4" y="2954489"/>
                <a:ext cx="916084" cy="3684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7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401168" y="2359781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68" y="2359781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889000" y="973831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973831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60503" y="1723624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3" y="1723624"/>
                <a:ext cx="35336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63394" y="1195870"/>
                <a:ext cx="349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4" y="1195870"/>
                <a:ext cx="34939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14286" r="-19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7550" y="2536232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0" y="2536232"/>
                <a:ext cx="45666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768747" y="2248200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𝜓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747" y="2248200"/>
                <a:ext cx="724514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720435" y="2874785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2874785"/>
                <a:ext cx="442044" cy="3684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3661759" y="2705511"/>
                <a:ext cx="3533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59" y="2705511"/>
                <a:ext cx="3533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082453" y="1616929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453" y="1616929"/>
                <a:ext cx="389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275397" y="2536231"/>
                <a:ext cx="349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97" y="2536231"/>
                <a:ext cx="34939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14286" r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381779" y="2536233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79" y="2536233"/>
                <a:ext cx="456663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42976" y="2248201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𝜃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976" y="2248201"/>
                <a:ext cx="724514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769320" y="996648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20" y="996648"/>
                <a:ext cx="442044" cy="3684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851419" y="1089795"/>
                <a:ext cx="437299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19" y="1089795"/>
                <a:ext cx="437299" cy="3684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548170" y="2704630"/>
                <a:ext cx="437299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170" y="2704630"/>
                <a:ext cx="437299" cy="3684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45" name="Connecteur droit avec flèche 44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968864" y="1616048"/>
                <a:ext cx="445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864" y="1616048"/>
                <a:ext cx="445507" cy="3684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161808" y="2535350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08" y="2535350"/>
                <a:ext cx="353365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6268190" y="2535352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190" y="2535352"/>
                <a:ext cx="456663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7529387" y="2247320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𝜑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387" y="2247320"/>
                <a:ext cx="724514" cy="338554"/>
              </a:xfrm>
              <a:prstGeom prst="rect">
                <a:avLst/>
              </a:prstGeom>
              <a:blipFill rotWithShape="1">
                <a:blip r:embed="rId2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655731" y="995767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731" y="995767"/>
                <a:ext cx="389466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5795934" y="1092175"/>
                <a:ext cx="411266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34" y="1092175"/>
                <a:ext cx="411266" cy="3684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Euler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388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421</Words>
  <Application>Microsoft Office PowerPoint</Application>
  <PresentationFormat>Affichage à l'écran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Euler</vt:lpstr>
      <vt:lpstr>Chaînes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2011-11-21T21:20:33Z</dcterms:created>
  <dcterms:modified xsi:type="dcterms:W3CDTF">2013-10-31T21:27:37Z</dcterms:modified>
</cp:coreProperties>
</file>