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4" d="100"/>
          <a:sy n="394" d="100"/>
        </p:scale>
        <p:origin x="6486" y="47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41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25" Type="http://schemas.openxmlformats.org/officeDocument/2006/relationships/image" Target="../media/image40.png"/><Relationship Id="rId20" Type="http://schemas.openxmlformats.org/officeDocument/2006/relationships/image" Target="../media/image37.png"/><Relationship Id="rId29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24" Type="http://schemas.openxmlformats.org/officeDocument/2006/relationships/image" Target="../media/image39.png"/><Relationship Id="rId23" Type="http://schemas.openxmlformats.org/officeDocument/2006/relationships/image" Target="../media/image380.png"/><Relationship Id="rId28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22" Type="http://schemas.openxmlformats.org/officeDocument/2006/relationships/image" Target="../media/image370.png"/><Relationship Id="rId27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1263121"/>
            <a:ext cx="1411836" cy="141183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538445" y="1567376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3"/>
            <a:endCxn id="4" idx="3"/>
          </p:cNvCxnSpPr>
          <p:nvPr/>
        </p:nvCxnSpPr>
        <p:spPr>
          <a:xfrm flipH="1">
            <a:off x="1898439" y="1813199"/>
            <a:ext cx="682183" cy="654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051720" y="2697637"/>
            <a:ext cx="122413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79996" y="2697637"/>
            <a:ext cx="0" cy="10914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36489" y="2969222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5" idx="6"/>
          </p:cNvCxnSpPr>
          <p:nvPr/>
        </p:nvCxnSpPr>
        <p:spPr>
          <a:xfrm>
            <a:off x="2826445" y="1711376"/>
            <a:ext cx="73939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7" idx="3"/>
          </p:cNvCxnSpPr>
          <p:nvPr/>
        </p:nvCxnSpPr>
        <p:spPr>
          <a:xfrm>
            <a:off x="2824489" y="3257222"/>
            <a:ext cx="739399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563888" y="1701404"/>
            <a:ext cx="0" cy="15558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563888" y="2520346"/>
            <a:ext cx="2880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51920" y="2337637"/>
            <a:ext cx="180000" cy="360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3851920" y="2337637"/>
            <a:ext cx="0" cy="360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er 44"/>
          <p:cNvSpPr/>
          <p:nvPr/>
        </p:nvSpPr>
        <p:spPr>
          <a:xfrm>
            <a:off x="2325590" y="1903758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ultiplier 45"/>
          <p:cNvSpPr/>
          <p:nvPr/>
        </p:nvSpPr>
        <p:spPr>
          <a:xfrm>
            <a:off x="2608481" y="1646095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 flipV="1">
            <a:off x="3194188" y="1726155"/>
            <a:ext cx="0" cy="94408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Ω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blipFill rotWithShape="1">
                <a:blip r:embed="rId12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OC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=−</m:t>
                      </m:r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AO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blipFill rotWithShape="1">
                <a:blip r:embed="rId1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/>
          <p:cNvGrpSpPr/>
          <p:nvPr/>
        </p:nvGrpSpPr>
        <p:grpSpPr>
          <a:xfrm>
            <a:off x="3560255" y="986454"/>
            <a:ext cx="728597" cy="728598"/>
            <a:chOff x="971600" y="1969039"/>
            <a:chExt cx="728597" cy="728598"/>
          </a:xfrm>
        </p:grpSpPr>
        <p:cxnSp>
          <p:nvCxnSpPr>
            <p:cNvPr id="79" name="Connecteur droit avec flèche 78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avec flèche 84"/>
          <p:cNvCxnSpPr>
            <a:stCxn id="46" idx="3"/>
          </p:cNvCxnSpPr>
          <p:nvPr/>
        </p:nvCxnSpPr>
        <p:spPr>
          <a:xfrm flipH="1">
            <a:off x="2169644" y="1745299"/>
            <a:ext cx="473426" cy="45808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400340" y="1830538"/>
            <a:ext cx="1439240" cy="1440760"/>
            <a:chOff x="400340" y="1830538"/>
            <a:chExt cx="1439240" cy="1440760"/>
          </a:xfrm>
        </p:grpSpPr>
        <p:grpSp>
          <p:nvGrpSpPr>
            <p:cNvPr id="66" name="Groupe 65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e 66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68" name="Connecteur droit avec flèche 67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620863" y="2722141"/>
                  <a:ext cx="7014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701474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Arc 89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151282" y="2333337"/>
                  <a:ext cx="47917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479170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Ellipse 91"/>
          <p:cNvSpPr/>
          <p:nvPr/>
        </p:nvSpPr>
        <p:spPr>
          <a:xfrm>
            <a:off x="3586937" y="2546879"/>
            <a:ext cx="175262" cy="1752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0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898439" y="1149742"/>
            <a:ext cx="175262" cy="17526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1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433219" y="3701409"/>
            <a:ext cx="175262" cy="175262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onnecteur droit 89"/>
          <p:cNvCxnSpPr>
            <a:stCxn id="70" idx="7"/>
          </p:cNvCxnSpPr>
          <p:nvPr/>
        </p:nvCxnSpPr>
        <p:spPr>
          <a:xfrm flipV="1">
            <a:off x="3433476" y="3429000"/>
            <a:ext cx="778484" cy="62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6_CinematiquePoint\Cours\png\fig9_c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96" y="1445307"/>
            <a:ext cx="4454187" cy="53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4572000" y="1445307"/>
            <a:ext cx="4464583" cy="5347866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5220072" y="2996952"/>
            <a:ext cx="4320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56096" y="3249000"/>
            <a:ext cx="36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0"/>
          </p:cNvCxnSpPr>
          <p:nvPr/>
        </p:nvCxnSpPr>
        <p:spPr>
          <a:xfrm>
            <a:off x="5436096" y="2996952"/>
            <a:ext cx="0" cy="25204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2"/>
          </p:cNvCxnSpPr>
          <p:nvPr/>
        </p:nvCxnSpPr>
        <p:spPr>
          <a:xfrm>
            <a:off x="5436096" y="3429000"/>
            <a:ext cx="0" cy="216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220072" y="324900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655248" y="324900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148064" y="3339000"/>
            <a:ext cx="6595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807648" y="3339000"/>
            <a:ext cx="0" cy="7802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120152" y="402924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555328" y="402924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56176" y="402924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5807648" y="4119240"/>
            <a:ext cx="11406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026" idx="1"/>
          </p:cNvCxnSpPr>
          <p:nvPr/>
        </p:nvCxnSpPr>
        <p:spPr>
          <a:xfrm>
            <a:off x="4582396" y="4119240"/>
            <a:ext cx="8537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5436096" y="3645024"/>
            <a:ext cx="0" cy="936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220072" y="3645024"/>
            <a:ext cx="4320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148064" y="4581128"/>
            <a:ext cx="50718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46304" y="402924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4708731" y="4029240"/>
            <a:ext cx="0" cy="180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143907" y="4029240"/>
            <a:ext cx="0" cy="180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155892" y="5229200"/>
            <a:ext cx="507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5436096" y="5229200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428310" y="275698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6336176" y="4195004"/>
            <a:ext cx="0" cy="125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26304" y="5445224"/>
            <a:ext cx="1409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328390" y="2756986"/>
            <a:ext cx="0" cy="1272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428310" y="2756986"/>
            <a:ext cx="90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5796136" y="5499240"/>
            <a:ext cx="180000" cy="360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>
            <a:off x="5706136" y="558924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886136" y="5445224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4926304" y="4209240"/>
            <a:ext cx="0" cy="123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2267744" y="3010984"/>
            <a:ext cx="2204184" cy="22041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3045800" y="3010984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58286" y="4167879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2915816" y="3659056"/>
            <a:ext cx="908040" cy="9080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3714082" y="4179160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3279276" y="3245020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948118" y="4413196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2592322" y="4413196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4" name="Connecteur droit 73"/>
          <p:cNvCxnSpPr>
            <a:stCxn id="70" idx="5"/>
            <a:endCxn id="72" idx="2"/>
          </p:cNvCxnSpPr>
          <p:nvPr/>
        </p:nvCxnSpPr>
        <p:spPr>
          <a:xfrm>
            <a:off x="3433476" y="4182880"/>
            <a:ext cx="514642" cy="320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1" idx="4"/>
            <a:endCxn id="70" idx="0"/>
          </p:cNvCxnSpPr>
          <p:nvPr/>
        </p:nvCxnSpPr>
        <p:spPr>
          <a:xfrm>
            <a:off x="3369276" y="3425020"/>
            <a:ext cx="560" cy="6042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0" idx="3"/>
            <a:endCxn id="73" idx="6"/>
          </p:cNvCxnSpPr>
          <p:nvPr/>
        </p:nvCxnSpPr>
        <p:spPr>
          <a:xfrm flipH="1">
            <a:off x="2772322" y="4182880"/>
            <a:ext cx="533874" cy="320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5400000">
            <a:off x="3279276" y="5264401"/>
            <a:ext cx="180000" cy="360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>
            <a:off x="3189276" y="5354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369276" y="5210385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70" idx="4"/>
            <a:endCxn id="67" idx="4"/>
          </p:cNvCxnSpPr>
          <p:nvPr/>
        </p:nvCxnSpPr>
        <p:spPr>
          <a:xfrm>
            <a:off x="3369836" y="4209240"/>
            <a:ext cx="0" cy="3578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3279836" y="4029240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5663076" y="2906952"/>
            <a:ext cx="180000" cy="18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97" name="Ellipse 96"/>
          <p:cNvSpPr/>
          <p:nvPr/>
        </p:nvSpPr>
        <p:spPr>
          <a:xfrm>
            <a:off x="5483191" y="4023076"/>
            <a:ext cx="180000" cy="180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744556" y="3893773"/>
            <a:ext cx="180000" cy="18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99" name="Ellipse 98"/>
          <p:cNvSpPr/>
          <p:nvPr/>
        </p:nvSpPr>
        <p:spPr>
          <a:xfrm>
            <a:off x="6120152" y="522920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7524328" y="3827823"/>
                <a:ext cx="3620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827823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e 100"/>
          <p:cNvGrpSpPr/>
          <p:nvPr/>
        </p:nvGrpSpPr>
        <p:grpSpPr>
          <a:xfrm>
            <a:off x="7000799" y="3389872"/>
            <a:ext cx="728597" cy="728598"/>
            <a:chOff x="971600" y="1969039"/>
            <a:chExt cx="728597" cy="728598"/>
          </a:xfrm>
        </p:grpSpPr>
        <p:cxnSp>
          <p:nvCxnSpPr>
            <p:cNvPr id="102" name="Connecteur droit avec flèche 101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7003201" y="3289872"/>
                <a:ext cx="37234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01" y="3289872"/>
                <a:ext cx="37234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059832" y="39021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902161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2989967" y="3506524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67" y="3506524"/>
                <a:ext cx="2825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228707" y="2719953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07" y="2719953"/>
                <a:ext cx="28225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059832" y="32005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200500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193855" y="388084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55" y="3880845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965047" y="3506523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7" y="3506523"/>
                <a:ext cx="2825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926304" y="2858452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04" y="2858452"/>
                <a:ext cx="28225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907837" y="319652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37" y="3196520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avec flèche 112"/>
          <p:cNvCxnSpPr/>
          <p:nvPr/>
        </p:nvCxnSpPr>
        <p:spPr>
          <a:xfrm flipV="1">
            <a:off x="3364533" y="3122976"/>
            <a:ext cx="0" cy="996627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313670" y="3014441"/>
                <a:ext cx="3723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70" y="3014441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1187886" y="3354428"/>
                <a:ext cx="9011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86" y="3354428"/>
                <a:ext cx="901158" cy="430887"/>
              </a:xfrm>
              <a:prstGeom prst="rect">
                <a:avLst/>
              </a:prstGeom>
              <a:blipFill rotWithShape="1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5" name="Groupe 1054"/>
          <p:cNvGrpSpPr/>
          <p:nvPr/>
        </p:nvGrpSpPr>
        <p:grpSpPr>
          <a:xfrm>
            <a:off x="31791" y="3389872"/>
            <a:ext cx="2023572" cy="1342965"/>
            <a:chOff x="26574" y="4030235"/>
            <a:chExt cx="2023572" cy="1342965"/>
          </a:xfrm>
        </p:grpSpPr>
        <p:sp>
          <p:nvSpPr>
            <p:cNvPr id="116" name="Ellipse 115"/>
            <p:cNvSpPr/>
            <p:nvPr/>
          </p:nvSpPr>
          <p:spPr>
            <a:xfrm>
              <a:off x="845461" y="4030235"/>
              <a:ext cx="180000" cy="1800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17" name="Ellipse 116"/>
            <p:cNvSpPr/>
            <p:nvPr/>
          </p:nvSpPr>
          <p:spPr>
            <a:xfrm>
              <a:off x="297153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rgbClr val="00B050"/>
                  </a:solidFill>
                </a:rPr>
                <a:t>1</a:t>
              </a:r>
              <a:endParaRPr lang="fr-FR" sz="1100" dirty="0">
                <a:solidFill>
                  <a:srgbClr val="00B050"/>
                </a:solidFill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19567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9" name="Ellipse 118"/>
            <p:cNvSpPr/>
            <p:nvPr/>
          </p:nvSpPr>
          <p:spPr>
            <a:xfrm>
              <a:off x="845576" y="4943947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881576" y="5211200"/>
              <a:ext cx="108000" cy="2160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827461" y="527145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935461" y="5127443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>
              <a:stCxn id="119" idx="1"/>
              <a:endCxn id="117" idx="5"/>
            </p:cNvCxnSpPr>
            <p:nvPr/>
          </p:nvCxnSpPr>
          <p:spPr>
            <a:xfrm flipH="1" flipV="1">
              <a:off x="450793" y="4644768"/>
              <a:ext cx="421143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>
              <a:stCxn id="116" idx="3"/>
              <a:endCxn id="117" idx="7"/>
            </p:cNvCxnSpPr>
            <p:nvPr/>
          </p:nvCxnSpPr>
          <p:spPr>
            <a:xfrm flipH="1">
              <a:off x="450793" y="4183875"/>
              <a:ext cx="421028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18" idx="3"/>
              <a:endCxn id="119" idx="7"/>
            </p:cNvCxnSpPr>
            <p:nvPr/>
          </p:nvCxnSpPr>
          <p:spPr>
            <a:xfrm flipH="1">
              <a:off x="999216" y="4644768"/>
              <a:ext cx="446711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16" idx="5"/>
              <a:endCxn id="118" idx="1"/>
            </p:cNvCxnSpPr>
            <p:nvPr/>
          </p:nvCxnSpPr>
          <p:spPr>
            <a:xfrm>
              <a:off x="999101" y="4183875"/>
              <a:ext cx="446826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>
              <a:stCxn id="116" idx="4"/>
              <a:endCxn id="119" idx="0"/>
            </p:cNvCxnSpPr>
            <p:nvPr/>
          </p:nvCxnSpPr>
          <p:spPr>
            <a:xfrm>
              <a:off x="935461" y="4210235"/>
              <a:ext cx="115" cy="73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ZoneTexte 1053"/>
                <p:cNvSpPr txBox="1"/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054" name="ZoneTexte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ZoneTexte 165"/>
                <p:cNvSpPr txBox="1"/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</a:rPr>
                        <m:t>𝐼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6" name="ZoneTexte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𝐽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7" name="ZoneTexte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52740" y="2059138"/>
            <a:ext cx="1439240" cy="1440760"/>
            <a:chOff x="400340" y="1830538"/>
            <a:chExt cx="1439240" cy="1440760"/>
          </a:xfrm>
        </p:grpSpPr>
        <p:grpSp>
          <p:nvGrpSpPr>
            <p:cNvPr id="5" name="Groupe 4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16" name="Connecteur droit avec flèche 15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e 7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14" name="Connecteur droit avec flèche 13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solidFill>
                <a:srgbClr val="00B05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151282" y="2333337"/>
                  <a:ext cx="5320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2005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e 17"/>
          <p:cNvGrpSpPr/>
          <p:nvPr/>
        </p:nvGrpSpPr>
        <p:grpSpPr>
          <a:xfrm>
            <a:off x="2202560" y="2059138"/>
            <a:ext cx="1442831" cy="1440760"/>
            <a:chOff x="400340" y="1830538"/>
            <a:chExt cx="1442831" cy="1440760"/>
          </a:xfrm>
        </p:grpSpPr>
        <p:grpSp>
          <p:nvGrpSpPr>
            <p:cNvPr id="19" name="Groupe 18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e 21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28" name="Connecteur droit avec flèche 27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e 31"/>
          <p:cNvGrpSpPr/>
          <p:nvPr/>
        </p:nvGrpSpPr>
        <p:grpSpPr>
          <a:xfrm>
            <a:off x="3852380" y="2059138"/>
            <a:ext cx="1442831" cy="1440760"/>
            <a:chOff x="400340" y="1830538"/>
            <a:chExt cx="1442831" cy="1440760"/>
          </a:xfrm>
        </p:grpSpPr>
        <p:grpSp>
          <p:nvGrpSpPr>
            <p:cNvPr id="33" name="Groupe 32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44" name="Connecteur droit avec flèche 43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e 35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39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764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254</Words>
  <Application>Microsoft Office PowerPoint</Application>
  <PresentationFormat>Affichage à l'écran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2013-12-15T12:03:29Z</dcterms:created>
  <dcterms:modified xsi:type="dcterms:W3CDTF">2013-12-20T21:27:41Z</dcterms:modified>
</cp:coreProperties>
</file>