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9" r:id="rId3"/>
    <p:sldId id="268" r:id="rId4"/>
    <p:sldId id="270" r:id="rId5"/>
    <p:sldId id="256" r:id="rId6"/>
    <p:sldId id="257" r:id="rId7"/>
    <p:sldId id="258" r:id="rId8"/>
    <p:sldId id="266" r:id="rId9"/>
    <p:sldId id="259" r:id="rId10"/>
    <p:sldId id="261" r:id="rId11"/>
    <p:sldId id="262" r:id="rId12"/>
    <p:sldId id="263" r:id="rId13"/>
    <p:sldId id="264" r:id="rId14"/>
    <p:sldId id="260" r:id="rId15"/>
    <p:sldId id="265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80" d="100"/>
          <a:sy n="180" d="100"/>
        </p:scale>
        <p:origin x="-72" y="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37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280.png"/><Relationship Id="rId7" Type="http://schemas.openxmlformats.org/officeDocument/2006/relationships/image" Target="../media/image3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1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8" Type="http://schemas.openxmlformats.org/officeDocument/2006/relationships/image" Target="../media/image181.png"/><Relationship Id="rId3" Type="http://schemas.openxmlformats.org/officeDocument/2006/relationships/image" Target="../media/image211.png"/><Relationship Id="rId21" Type="http://schemas.openxmlformats.org/officeDocument/2006/relationships/image" Target="../media/image212.png"/><Relationship Id="rId7" Type="http://schemas.openxmlformats.org/officeDocument/2006/relationships/image" Target="../media/image151.png"/><Relationship Id="rId17" Type="http://schemas.openxmlformats.org/officeDocument/2006/relationships/image" Target="../media/image1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00.png"/><Relationship Id="rId24" Type="http://schemas.openxmlformats.org/officeDocument/2006/relationships/image" Target="../media/image241.png"/><Relationship Id="rId15" Type="http://schemas.openxmlformats.org/officeDocument/2006/relationships/image" Target="../media/image140.png"/><Relationship Id="rId23" Type="http://schemas.openxmlformats.org/officeDocument/2006/relationships/image" Target="../media/image231.png"/><Relationship Id="rId19" Type="http://schemas.openxmlformats.org/officeDocument/2006/relationships/image" Target="../media/image19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18" Type="http://schemas.openxmlformats.org/officeDocument/2006/relationships/image" Target="../media/image310.png"/><Relationship Id="rId26" Type="http://schemas.openxmlformats.org/officeDocument/2006/relationships/image" Target="../media/image390.png"/><Relationship Id="rId3" Type="http://schemas.openxmlformats.org/officeDocument/2006/relationships/image" Target="../media/image160.png"/><Relationship Id="rId21" Type="http://schemas.openxmlformats.org/officeDocument/2006/relationships/image" Target="../media/image34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5" Type="http://schemas.openxmlformats.org/officeDocument/2006/relationships/image" Target="../media/image380.png"/><Relationship Id="rId2" Type="http://schemas.openxmlformats.org/officeDocument/2006/relationships/image" Target="../media/image150.png"/><Relationship Id="rId16" Type="http://schemas.openxmlformats.org/officeDocument/2006/relationships/image" Target="../media/image290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23" Type="http://schemas.openxmlformats.org/officeDocument/2006/relationships/image" Target="../media/image360.png"/><Relationship Id="rId10" Type="http://schemas.openxmlformats.org/officeDocument/2006/relationships/image" Target="../media/image230.png"/><Relationship Id="rId19" Type="http://schemas.openxmlformats.org/officeDocument/2006/relationships/image" Target="../media/image32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Relationship Id="rId22" Type="http://schemas.openxmlformats.org/officeDocument/2006/relationships/image" Target="../media/image3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3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961008" y="198543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961008" y="54527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-180527" y="1985431"/>
            <a:ext cx="1141535" cy="72348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5_CinematiqueDuSolide\Cours\png\Jarno_Cess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092" y="746673"/>
            <a:ext cx="209074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128379" y="1412776"/>
            <a:ext cx="547849" cy="53897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008464" y="980728"/>
            <a:ext cx="119915" cy="43204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1412776"/>
            <a:ext cx="364691" cy="40554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8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707</Words>
  <Application>Microsoft Office PowerPoint</Application>
  <PresentationFormat>Affichage à l'écran (4:3)</PresentationFormat>
  <Paragraphs>168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2011-12-19T17:08:40Z</dcterms:created>
  <dcterms:modified xsi:type="dcterms:W3CDTF">2013-11-25T21:33:08Z</dcterms:modified>
</cp:coreProperties>
</file>