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263121"/>
            <a:ext cx="1411836" cy="141183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38445" y="1567376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3"/>
            <a:endCxn id="4" idx="3"/>
          </p:cNvCxnSpPr>
          <p:nvPr/>
        </p:nvCxnSpPr>
        <p:spPr>
          <a:xfrm flipH="1">
            <a:off x="1898439" y="1813199"/>
            <a:ext cx="682183" cy="654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051720" y="2697637"/>
            <a:ext cx="122413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9996" y="2697637"/>
            <a:ext cx="0" cy="10914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36489" y="2969222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5" idx="6"/>
          </p:cNvCxnSpPr>
          <p:nvPr/>
        </p:nvCxnSpPr>
        <p:spPr>
          <a:xfrm>
            <a:off x="2826445" y="1711376"/>
            <a:ext cx="73939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7" idx="3"/>
          </p:cNvCxnSpPr>
          <p:nvPr/>
        </p:nvCxnSpPr>
        <p:spPr>
          <a:xfrm>
            <a:off x="2824489" y="3257222"/>
            <a:ext cx="739399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563888" y="1701404"/>
            <a:ext cx="0" cy="15558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63888" y="2520346"/>
            <a:ext cx="288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51920" y="2337637"/>
            <a:ext cx="180000" cy="360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3851920" y="2337637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er 44"/>
          <p:cNvSpPr/>
          <p:nvPr/>
        </p:nvSpPr>
        <p:spPr>
          <a:xfrm>
            <a:off x="2325590" y="1903758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ultiplier 45"/>
          <p:cNvSpPr/>
          <p:nvPr/>
        </p:nvSpPr>
        <p:spPr>
          <a:xfrm>
            <a:off x="2608481" y="1646095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/>
          <p:cNvGrpSpPr/>
          <p:nvPr/>
        </p:nvGrpSpPr>
        <p:grpSpPr>
          <a:xfrm>
            <a:off x="971600" y="1969039"/>
            <a:ext cx="728597" cy="728598"/>
            <a:chOff x="971600" y="1969039"/>
            <a:chExt cx="728597" cy="728598"/>
          </a:xfrm>
        </p:grpSpPr>
        <p:cxnSp>
          <p:nvCxnSpPr>
            <p:cNvPr id="59" name="Connecteur droit avec flèche 5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470826" y="228077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6" y="2280777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974002" y="183053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2" y="1830538"/>
                <a:ext cx="37394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 flipV="1">
            <a:off x="3194188" y="1726155"/>
            <a:ext cx="0" cy="94408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 rot="20700000">
            <a:off x="867301" y="1887165"/>
            <a:ext cx="728597" cy="728598"/>
            <a:chOff x="971600" y="1969039"/>
            <a:chExt cx="728597" cy="728598"/>
          </a:xfrm>
        </p:grpSpPr>
        <p:cxnSp>
          <p:nvCxnSpPr>
            <p:cNvPr id="68" name="Connecteur droit avec flèche 67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461644" y="185536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4" y="1855365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620863" y="2722141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3" y="2722141"/>
                <a:ext cx="70147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blipFill rotWithShape="1">
                <a:blip r:embed="rId12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OC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=−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AO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blipFill rotWithShape="1">
                <a:blip r:embed="rId1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3560255" y="986454"/>
            <a:ext cx="728597" cy="728598"/>
            <a:chOff x="971600" y="1969039"/>
            <a:chExt cx="728597" cy="728598"/>
          </a:xfrm>
        </p:grpSpPr>
        <p:cxnSp>
          <p:nvCxnSpPr>
            <p:cNvPr id="79" name="Connecteur droit avec flèche 7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avec flèche 84"/>
          <p:cNvCxnSpPr>
            <a:stCxn id="46" idx="3"/>
          </p:cNvCxnSpPr>
          <p:nvPr/>
        </p:nvCxnSpPr>
        <p:spPr>
          <a:xfrm flipH="1">
            <a:off x="2169644" y="1745299"/>
            <a:ext cx="473426" cy="45808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467235" y="269847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35" y="2698471"/>
                <a:ext cx="3723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400340" y="2123974"/>
            <a:ext cx="1147324" cy="1147324"/>
          </a:xfrm>
          <a:prstGeom prst="arc">
            <a:avLst>
              <a:gd name="adj1" fmla="val 20706472"/>
              <a:gd name="adj2" fmla="val 21541531"/>
            </a:avLst>
          </a:prstGeom>
          <a:ln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151282" y="2333337"/>
                <a:ext cx="4791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82" y="2333337"/>
                <a:ext cx="479170" cy="261610"/>
              </a:xfrm>
              <a:prstGeom prst="rect">
                <a:avLst/>
              </a:prstGeom>
              <a:blipFill rotWithShape="1">
                <a:blip r:embed="rId1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Ellipse 91"/>
          <p:cNvSpPr/>
          <p:nvPr/>
        </p:nvSpPr>
        <p:spPr>
          <a:xfrm>
            <a:off x="3586937" y="2546879"/>
            <a:ext cx="175262" cy="1752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0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898439" y="1149742"/>
            <a:ext cx="175262" cy="17526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1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433219" y="3701409"/>
            <a:ext cx="175262" cy="17526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40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102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2013-12-15T12:03:29Z</dcterms:created>
  <dcterms:modified xsi:type="dcterms:W3CDTF">2013-12-17T22:50:49Z</dcterms:modified>
</cp:coreProperties>
</file>