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84" autoAdjust="0"/>
  </p:normalViewPr>
  <p:slideViewPr>
    <p:cSldViewPr>
      <p:cViewPr>
        <p:scale>
          <a:sx n="125" d="100"/>
          <a:sy n="125" d="100"/>
        </p:scale>
        <p:origin x="-72" y="25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t>24/11/2013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19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523</Words>
  <Application>Microsoft Office PowerPoint</Application>
  <PresentationFormat>Affichage à l'écran (4:3)</PresentationFormat>
  <Paragraphs>115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2011-12-19T17:08:40Z</dcterms:created>
  <dcterms:modified xsi:type="dcterms:W3CDTF">2013-11-24T22:30:38Z</dcterms:modified>
</cp:coreProperties>
</file>