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8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017080" y="1979640"/>
            <a:ext cx="5865120" cy="467964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017080" y="1979640"/>
            <a:ext cx="5865120" cy="4679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2017080" y="1979640"/>
            <a:ext cx="5865120" cy="467964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2017080" y="1979640"/>
            <a:ext cx="5865120" cy="4679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2017080" y="1979640"/>
            <a:ext cx="5865120" cy="467964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2017080" y="1979640"/>
            <a:ext cx="5865120" cy="4679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91440" y="3330000"/>
            <a:ext cx="96008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ctr"/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Noto Sans CJK SC DemiLight"/>
              </a:rPr>
              <a:t>DESIGN AND DEVELOPMENT OF WEBSITE</a:t>
            </a:r>
            <a:endParaRPr b="1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731520" y="4680000"/>
            <a:ext cx="898812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9966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DemiLight"/>
              </a:rPr>
              <a:t>OUTDOOR MOVIES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rcRect l="0" t="0" r="2000" b="11163"/>
          <a:stretch/>
        </p:blipFill>
        <p:spPr>
          <a:xfrm>
            <a:off x="92160" y="11880"/>
            <a:ext cx="9988200" cy="218232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3657600" y="5394960"/>
            <a:ext cx="3204000" cy="190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188720" y="365760"/>
            <a:ext cx="722340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                 </a:t>
            </a: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PLAN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DejaVu Sans Light"/>
              </a:rPr>
              <a:t>CONTEXT OF THE PROJECT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DejaVu Sans Light"/>
              </a:rPr>
              <a:t>NEEDS OF THE ASSOCIATION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DejaVu Sans Light"/>
              </a:rPr>
              <a:t>FUNCTIONAL SCOPE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DejaVu Sans Light"/>
              </a:rPr>
              <a:t>PRESENTATION OF THE SOLUTION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DejaVu Sans Light"/>
              </a:rPr>
              <a:t> 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PROJECT DISPLAY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88000" algn="just">
              <a:lnSpc>
                <a:spcPct val="100000"/>
              </a:lnSpc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         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The Association  OutDoor (des Films en Plein Air)  is screening films in parks from 6 pm to midnight. Projections are free and seats must be booked online.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 </a:t>
            </a:r>
            <a:r>
              <a:rPr b="1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NEEDS OF THE ASSOCIATION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274320" y="192024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- Communicate online,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- Present regularly the activities of the festival,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- List movies to project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- Allow visitors to reserve seats.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 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	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   </a:t>
            </a:r>
            <a:r>
              <a:rPr b="1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FUNCTIONAL SCOPE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29760" y="135504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The functionalities that the client will need are the following: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- A reservation form,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- A contact form,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- Integration of a Geolocation service,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- Integration of a comment system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- Establishment of a natural referencing.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lang="en-US" sz="54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Adobe Caslon Pro Bold"/>
              </a:rPr>
              <a:t>THANK YOU FOR YOUR KIND ATTENTION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Application>LibreOffice/5.2.7.2$Linux_X86_64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2018-02-14T23:22:32Z</dcterms:created>
  <dc:creator/>
  <dc:description/>
  <dc:language>en-US</dc:language>
  <cp:lastModifiedBy/>
  <dcterms:modified xsi:type="dcterms:W3CDTF">2019-03-13T17:04:13Z</dcterms:modified>
  <cp:revision>38</cp:revision>
  <dc:subject/>
  <dc:title>Alizarin</dc:title>
</cp:coreProperties>
</file>