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311700" y="2476200"/>
            <a:ext cx="8520600" cy="12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Tacky Light Tracker</a:t>
            </a:r>
          </a:p>
        </p:txBody>
      </p:sp>
      <p:sp>
        <p:nvSpPr>
          <p:cNvPr id="65" name="Shape 65"/>
          <p:cNvSpPr txBox="1"/>
          <p:nvPr>
            <p:ph idx="4294967295" type="subTitle"/>
          </p:nvPr>
        </p:nvSpPr>
        <p:spPr>
          <a:xfrm>
            <a:off x="2450700" y="3979510"/>
            <a:ext cx="4242600" cy="73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Rockin’ around RVA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Concept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 an application that plans a tour of holiday lights around Richmond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 routes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 user to add new location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the weather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while playing some holiday music!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Motivation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Richmond listed #7 on Travel+Leisure’s “America’s Best Tacky Lights” list (2016)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Need to have a responsive, one stop shop for finding tacky lights in Richmond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Design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Researched and brainstormed ideas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Determined goals and “stretch” goals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Sketched user-interface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Divided tasks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Tested and debugged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Technologies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 Maps API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Geocoder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Weather API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Bootstrap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Animate.css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i="1" lang="en"/>
              <a:t>Demonstration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Future Development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Authentication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Tacky Light Rating System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Expand to more than just Richmond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