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74" r:id="rId2"/>
    <p:sldId id="628" r:id="rId3"/>
    <p:sldId id="664" r:id="rId4"/>
    <p:sldId id="660" r:id="rId5"/>
    <p:sldId id="656" r:id="rId6"/>
    <p:sldId id="657" r:id="rId7"/>
    <p:sldId id="658" r:id="rId8"/>
    <p:sldId id="659" r:id="rId9"/>
    <p:sldId id="619" r:id="rId10"/>
    <p:sldId id="648" r:id="rId11"/>
    <p:sldId id="661" r:id="rId12"/>
    <p:sldId id="662" r:id="rId13"/>
    <p:sldId id="669" r:id="rId14"/>
    <p:sldId id="665" r:id="rId15"/>
    <p:sldId id="651" r:id="rId16"/>
    <p:sldId id="666" r:id="rId17"/>
    <p:sldId id="652" r:id="rId18"/>
    <p:sldId id="667" r:id="rId19"/>
    <p:sldId id="639" r:id="rId20"/>
    <p:sldId id="633" r:id="rId21"/>
    <p:sldId id="634" r:id="rId22"/>
    <p:sldId id="6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B3DED-3711-4316-A887-091A03B2779D}" v="289" dt="2024-10-03T22:16:44.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4" autoAdjust="0"/>
    <p:restoredTop sz="64418" autoAdjust="0"/>
  </p:normalViewPr>
  <p:slideViewPr>
    <p:cSldViewPr snapToGrid="0">
      <p:cViewPr varScale="1">
        <p:scale>
          <a:sx n="102" d="100"/>
          <a:sy n="102" d="100"/>
        </p:scale>
        <p:origin x="232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iam Roelofs" userId="13391353-80fb-49b4-9ee3-b0b064c7a1d6" providerId="ADAL" clId="{5E6B3DED-3711-4316-A887-091A03B2779D}"/>
    <pc:docChg chg="undo redo custSel addSld delSld modSld sldOrd addMainMaster delMainMaster">
      <pc:chgData name="Gilliam Roelofs" userId="13391353-80fb-49b4-9ee3-b0b064c7a1d6" providerId="ADAL" clId="{5E6B3DED-3711-4316-A887-091A03B2779D}" dt="2024-10-07T06:56:59.652" v="2898" actId="47"/>
      <pc:docMkLst>
        <pc:docMk/>
      </pc:docMkLst>
      <pc:sldChg chg="addSp delSp modSp mod">
        <pc:chgData name="Gilliam Roelofs" userId="13391353-80fb-49b4-9ee3-b0b064c7a1d6" providerId="ADAL" clId="{5E6B3DED-3711-4316-A887-091A03B2779D}" dt="2024-10-03T08:07:00.557" v="413" actId="478"/>
        <pc:sldMkLst>
          <pc:docMk/>
          <pc:sldMk cId="4045910713" sldId="474"/>
        </pc:sldMkLst>
        <pc:spChg chg="mod">
          <ac:chgData name="Gilliam Roelofs" userId="13391353-80fb-49b4-9ee3-b0b064c7a1d6" providerId="ADAL" clId="{5E6B3DED-3711-4316-A887-091A03B2779D}" dt="2024-10-01T12:36:47.741" v="19" actId="20577"/>
          <ac:spMkLst>
            <pc:docMk/>
            <pc:sldMk cId="4045910713" sldId="474"/>
            <ac:spMk id="2" creationId="{ADEA9A3E-62F1-A106-1670-C5F356E0BD07}"/>
          </ac:spMkLst>
        </pc:spChg>
        <pc:spChg chg="mod">
          <ac:chgData name="Gilliam Roelofs" userId="13391353-80fb-49b4-9ee3-b0b064c7a1d6" providerId="ADAL" clId="{5E6B3DED-3711-4316-A887-091A03B2779D}" dt="2024-10-01T12:37:06.667" v="49" actId="20577"/>
          <ac:spMkLst>
            <pc:docMk/>
            <pc:sldMk cId="4045910713" sldId="474"/>
            <ac:spMk id="3" creationId="{7CC6FCF2-DED2-8D0C-31F6-C75AD8E1E7F5}"/>
          </ac:spMkLst>
        </pc:spChg>
        <pc:picChg chg="add del mod ord">
          <ac:chgData name="Gilliam Roelofs" userId="13391353-80fb-49b4-9ee3-b0b064c7a1d6" providerId="ADAL" clId="{5E6B3DED-3711-4316-A887-091A03B2779D}" dt="2024-10-03T08:07:00.557" v="413" actId="478"/>
          <ac:picMkLst>
            <pc:docMk/>
            <pc:sldMk cId="4045910713" sldId="474"/>
            <ac:picMk id="5" creationId="{ECFE2157-3CA1-67D6-B688-DCCDFFDF2997}"/>
          </ac:picMkLst>
        </pc:picChg>
        <pc:picChg chg="add del">
          <ac:chgData name="Gilliam Roelofs" userId="13391353-80fb-49b4-9ee3-b0b064c7a1d6" providerId="ADAL" clId="{5E6B3DED-3711-4316-A887-091A03B2779D}" dt="2024-10-03T08:06:57.842" v="410" actId="478"/>
          <ac:picMkLst>
            <pc:docMk/>
            <pc:sldMk cId="4045910713" sldId="474"/>
            <ac:picMk id="8" creationId="{45779DC0-8D36-DAA0-3B35-B469B3C71933}"/>
          </ac:picMkLst>
        </pc:picChg>
      </pc:sldChg>
      <pc:sldChg chg="addSp modSp add del mod">
        <pc:chgData name="Gilliam Roelofs" userId="13391353-80fb-49b4-9ee3-b0b064c7a1d6" providerId="ADAL" clId="{5E6B3DED-3711-4316-A887-091A03B2779D}" dt="2024-10-03T20:51:42.584" v="2341" actId="47"/>
        <pc:sldMkLst>
          <pc:docMk/>
          <pc:sldMk cId="769277450" sldId="509"/>
        </pc:sldMkLst>
        <pc:spChg chg="add mod">
          <ac:chgData name="Gilliam Roelofs" userId="13391353-80fb-49b4-9ee3-b0b064c7a1d6" providerId="ADAL" clId="{5E6B3DED-3711-4316-A887-091A03B2779D}" dt="2024-10-01T12:49:28.387" v="321" actId="20577"/>
          <ac:spMkLst>
            <pc:docMk/>
            <pc:sldMk cId="769277450" sldId="509"/>
            <ac:spMk id="5" creationId="{2164C436-8244-6314-7363-0B3992A0862B}"/>
          </ac:spMkLst>
        </pc:spChg>
        <pc:spChg chg="add mod">
          <ac:chgData name="Gilliam Roelofs" userId="13391353-80fb-49b4-9ee3-b0b064c7a1d6" providerId="ADAL" clId="{5E6B3DED-3711-4316-A887-091A03B2779D}" dt="2024-10-01T12:49:39.687" v="356" actId="20577"/>
          <ac:spMkLst>
            <pc:docMk/>
            <pc:sldMk cId="769277450" sldId="509"/>
            <ac:spMk id="9" creationId="{17B511E7-3A1C-32B9-043B-04E2832A24B5}"/>
          </ac:spMkLst>
        </pc:spChg>
        <pc:spChg chg="mod">
          <ac:chgData name="Gilliam Roelofs" userId="13391353-80fb-49b4-9ee3-b0b064c7a1d6" providerId="ADAL" clId="{5E6B3DED-3711-4316-A887-091A03B2779D}" dt="2024-10-01T12:46:51.387" v="261" actId="20577"/>
          <ac:spMkLst>
            <pc:docMk/>
            <pc:sldMk cId="769277450" sldId="509"/>
            <ac:spMk id="33" creationId="{C4D93730-6B45-2093-4851-DA17A14A7174}"/>
          </ac:spMkLst>
        </pc:spChg>
        <pc:spChg chg="mod">
          <ac:chgData name="Gilliam Roelofs" userId="13391353-80fb-49b4-9ee3-b0b064c7a1d6" providerId="ADAL" clId="{5E6B3DED-3711-4316-A887-091A03B2779D}" dt="2024-10-01T12:47:33.727" v="294" actId="14100"/>
          <ac:spMkLst>
            <pc:docMk/>
            <pc:sldMk cId="769277450" sldId="509"/>
            <ac:spMk id="34" creationId="{D81D591F-9F3D-7639-B09E-2724A6B39B86}"/>
          </ac:spMkLst>
        </pc:spChg>
        <pc:spChg chg="mod">
          <ac:chgData name="Gilliam Roelofs" userId="13391353-80fb-49b4-9ee3-b0b064c7a1d6" providerId="ADAL" clId="{5E6B3DED-3711-4316-A887-091A03B2779D}" dt="2024-10-01T12:50:30.406" v="394" actId="20577"/>
          <ac:spMkLst>
            <pc:docMk/>
            <pc:sldMk cId="769277450" sldId="509"/>
            <ac:spMk id="35" creationId="{060A1009-70AE-81D7-D69F-AEEDA40B23E7}"/>
          </ac:spMkLst>
        </pc:spChg>
        <pc:spChg chg="mod">
          <ac:chgData name="Gilliam Roelofs" userId="13391353-80fb-49b4-9ee3-b0b064c7a1d6" providerId="ADAL" clId="{5E6B3DED-3711-4316-A887-091A03B2779D}" dt="2024-10-01T12:45:05.067" v="185" actId="20577"/>
          <ac:spMkLst>
            <pc:docMk/>
            <pc:sldMk cId="769277450" sldId="509"/>
            <ac:spMk id="39" creationId="{A00EC2EA-DB19-F09A-4EE2-DA0079EC196D}"/>
          </ac:spMkLst>
        </pc:spChg>
        <pc:spChg chg="mod">
          <ac:chgData name="Gilliam Roelofs" userId="13391353-80fb-49b4-9ee3-b0b064c7a1d6" providerId="ADAL" clId="{5E6B3DED-3711-4316-A887-091A03B2779D}" dt="2024-10-01T12:45:20.877" v="190"/>
          <ac:spMkLst>
            <pc:docMk/>
            <pc:sldMk cId="769277450" sldId="509"/>
            <ac:spMk id="40" creationId="{AB9D1816-8636-3BAC-A4DB-2544F8212ADE}"/>
          </ac:spMkLst>
        </pc:spChg>
        <pc:spChg chg="mod">
          <ac:chgData name="Gilliam Roelofs" userId="13391353-80fb-49b4-9ee3-b0b064c7a1d6" providerId="ADAL" clId="{5E6B3DED-3711-4316-A887-091A03B2779D}" dt="2024-10-01T12:46:06.717" v="221" actId="20577"/>
          <ac:spMkLst>
            <pc:docMk/>
            <pc:sldMk cId="769277450" sldId="509"/>
            <ac:spMk id="41" creationId="{BF38B532-D75D-4CE8-930A-55F582001C1C}"/>
          </ac:spMkLst>
        </pc:spChg>
        <pc:spChg chg="mod">
          <ac:chgData name="Gilliam Roelofs" userId="13391353-80fb-49b4-9ee3-b0b064c7a1d6" providerId="ADAL" clId="{5E6B3DED-3711-4316-A887-091A03B2779D}" dt="2024-10-01T12:46:11.117" v="231" actId="20577"/>
          <ac:spMkLst>
            <pc:docMk/>
            <pc:sldMk cId="769277450" sldId="509"/>
            <ac:spMk id="42" creationId="{260D67C6-20EB-4619-D901-1851CAAC7083}"/>
          </ac:spMkLst>
        </pc:spChg>
        <pc:spChg chg="mod">
          <ac:chgData name="Gilliam Roelofs" userId="13391353-80fb-49b4-9ee3-b0b064c7a1d6" providerId="ADAL" clId="{5E6B3DED-3711-4316-A887-091A03B2779D}" dt="2024-10-01T12:49:49.179" v="379" actId="20577"/>
          <ac:spMkLst>
            <pc:docMk/>
            <pc:sldMk cId="769277450" sldId="509"/>
            <ac:spMk id="44" creationId="{015CE739-1DC7-D401-3206-931A3F78A107}"/>
          </ac:spMkLst>
        </pc:spChg>
        <pc:picChg chg="mod">
          <ac:chgData name="Gilliam Roelofs" userId="13391353-80fb-49b4-9ee3-b0b064c7a1d6" providerId="ADAL" clId="{5E6B3DED-3711-4316-A887-091A03B2779D}" dt="2024-10-01T12:48:57.195" v="309" actId="1076"/>
          <ac:picMkLst>
            <pc:docMk/>
            <pc:sldMk cId="769277450" sldId="509"/>
            <ac:picMk id="3" creationId="{1924C7C5-403C-F500-818B-B396134797F8}"/>
          </ac:picMkLst>
        </pc:picChg>
        <pc:picChg chg="add mod">
          <ac:chgData name="Gilliam Roelofs" userId="13391353-80fb-49b4-9ee3-b0b064c7a1d6" providerId="ADAL" clId="{5E6B3DED-3711-4316-A887-091A03B2779D}" dt="2024-10-01T12:48:30.647" v="304" actId="1076"/>
          <ac:picMkLst>
            <pc:docMk/>
            <pc:sldMk cId="769277450" sldId="509"/>
            <ac:picMk id="7" creationId="{7F26960F-A2EF-7E58-37F8-293AD7FA8B66}"/>
          </ac:picMkLst>
        </pc:picChg>
        <pc:picChg chg="add mod">
          <ac:chgData name="Gilliam Roelofs" userId="13391353-80fb-49b4-9ee3-b0b064c7a1d6" providerId="ADAL" clId="{5E6B3DED-3711-4316-A887-091A03B2779D}" dt="2024-10-01T12:48:37.866" v="305" actId="1076"/>
          <ac:picMkLst>
            <pc:docMk/>
            <pc:sldMk cId="769277450" sldId="509"/>
            <ac:picMk id="8" creationId="{6F27C867-E53D-7E54-33FE-ED96D0EE4F92}"/>
          </ac:picMkLst>
        </pc:picChg>
      </pc:sldChg>
      <pc:sldChg chg="del">
        <pc:chgData name="Gilliam Roelofs" userId="13391353-80fb-49b4-9ee3-b0b064c7a1d6" providerId="ADAL" clId="{5E6B3DED-3711-4316-A887-091A03B2779D}" dt="2024-10-01T12:37:45.237" v="51" actId="47"/>
        <pc:sldMkLst>
          <pc:docMk/>
          <pc:sldMk cId="909570416" sldId="514"/>
        </pc:sldMkLst>
      </pc:sldChg>
      <pc:sldChg chg="del">
        <pc:chgData name="Gilliam Roelofs" userId="13391353-80fb-49b4-9ee3-b0b064c7a1d6" providerId="ADAL" clId="{5E6B3DED-3711-4316-A887-091A03B2779D}" dt="2024-10-01T12:37:46.576" v="53" actId="47"/>
        <pc:sldMkLst>
          <pc:docMk/>
          <pc:sldMk cId="2035920775" sldId="515"/>
        </pc:sldMkLst>
      </pc:sldChg>
      <pc:sldChg chg="del">
        <pc:chgData name="Gilliam Roelofs" userId="13391353-80fb-49b4-9ee3-b0b064c7a1d6" providerId="ADAL" clId="{5E6B3DED-3711-4316-A887-091A03B2779D}" dt="2024-10-01T12:37:51.347" v="69" actId="47"/>
        <pc:sldMkLst>
          <pc:docMk/>
          <pc:sldMk cId="41710527" sldId="549"/>
        </pc:sldMkLst>
      </pc:sldChg>
      <pc:sldChg chg="del">
        <pc:chgData name="Gilliam Roelofs" userId="13391353-80fb-49b4-9ee3-b0b064c7a1d6" providerId="ADAL" clId="{5E6B3DED-3711-4316-A887-091A03B2779D}" dt="2024-10-01T12:37:50.521" v="64" actId="47"/>
        <pc:sldMkLst>
          <pc:docMk/>
          <pc:sldMk cId="2721017877" sldId="554"/>
        </pc:sldMkLst>
      </pc:sldChg>
      <pc:sldChg chg="del">
        <pc:chgData name="Gilliam Roelofs" userId="13391353-80fb-49b4-9ee3-b0b064c7a1d6" providerId="ADAL" clId="{5E6B3DED-3711-4316-A887-091A03B2779D}" dt="2024-10-01T12:37:49.772" v="55" actId="47"/>
        <pc:sldMkLst>
          <pc:docMk/>
          <pc:sldMk cId="785250089" sldId="556"/>
        </pc:sldMkLst>
      </pc:sldChg>
      <pc:sldChg chg="del">
        <pc:chgData name="Gilliam Roelofs" userId="13391353-80fb-49b4-9ee3-b0b064c7a1d6" providerId="ADAL" clId="{5E6B3DED-3711-4316-A887-091A03B2779D}" dt="2024-10-01T12:37:50.266" v="56" actId="47"/>
        <pc:sldMkLst>
          <pc:docMk/>
          <pc:sldMk cId="3835160920" sldId="557"/>
        </pc:sldMkLst>
      </pc:sldChg>
      <pc:sldChg chg="del">
        <pc:chgData name="Gilliam Roelofs" userId="13391353-80fb-49b4-9ee3-b0b064c7a1d6" providerId="ADAL" clId="{5E6B3DED-3711-4316-A887-091A03B2779D}" dt="2024-10-01T12:37:50.296" v="57" actId="47"/>
        <pc:sldMkLst>
          <pc:docMk/>
          <pc:sldMk cId="3816898480" sldId="559"/>
        </pc:sldMkLst>
      </pc:sldChg>
      <pc:sldChg chg="del">
        <pc:chgData name="Gilliam Roelofs" userId="13391353-80fb-49b4-9ee3-b0b064c7a1d6" providerId="ADAL" clId="{5E6B3DED-3711-4316-A887-091A03B2779D}" dt="2024-10-01T12:37:50.319" v="58" actId="47"/>
        <pc:sldMkLst>
          <pc:docMk/>
          <pc:sldMk cId="676904540" sldId="560"/>
        </pc:sldMkLst>
      </pc:sldChg>
      <pc:sldChg chg="add del">
        <pc:chgData name="Gilliam Roelofs" userId="13391353-80fb-49b4-9ee3-b0b064c7a1d6" providerId="ADAL" clId="{5E6B3DED-3711-4316-A887-091A03B2779D}" dt="2024-10-07T06:56:59.652" v="2898" actId="47"/>
        <pc:sldMkLst>
          <pc:docMk/>
          <pc:sldMk cId="3960349695" sldId="573"/>
        </pc:sldMkLst>
      </pc:sldChg>
      <pc:sldChg chg="del">
        <pc:chgData name="Gilliam Roelofs" userId="13391353-80fb-49b4-9ee3-b0b064c7a1d6" providerId="ADAL" clId="{5E6B3DED-3711-4316-A887-091A03B2779D}" dt="2024-10-01T12:37:50.426" v="61" actId="47"/>
        <pc:sldMkLst>
          <pc:docMk/>
          <pc:sldMk cId="3789206394" sldId="574"/>
        </pc:sldMkLst>
      </pc:sldChg>
      <pc:sldChg chg="del">
        <pc:chgData name="Gilliam Roelofs" userId="13391353-80fb-49b4-9ee3-b0b064c7a1d6" providerId="ADAL" clId="{5E6B3DED-3711-4316-A887-091A03B2779D}" dt="2024-10-01T12:37:43.592" v="50" actId="47"/>
        <pc:sldMkLst>
          <pc:docMk/>
          <pc:sldMk cId="2672488325" sldId="577"/>
        </pc:sldMkLst>
      </pc:sldChg>
      <pc:sldChg chg="del">
        <pc:chgData name="Gilliam Roelofs" userId="13391353-80fb-49b4-9ee3-b0b064c7a1d6" providerId="ADAL" clId="{5E6B3DED-3711-4316-A887-091A03B2779D}" dt="2024-10-01T12:37:45.827" v="52" actId="47"/>
        <pc:sldMkLst>
          <pc:docMk/>
          <pc:sldMk cId="1508667904" sldId="579"/>
        </pc:sldMkLst>
      </pc:sldChg>
      <pc:sldChg chg="del">
        <pc:chgData name="Gilliam Roelofs" userId="13391353-80fb-49b4-9ee3-b0b064c7a1d6" providerId="ADAL" clId="{5E6B3DED-3711-4316-A887-091A03B2779D}" dt="2024-10-01T12:37:50.541" v="65" actId="47"/>
        <pc:sldMkLst>
          <pc:docMk/>
          <pc:sldMk cId="962487313" sldId="580"/>
        </pc:sldMkLst>
      </pc:sldChg>
      <pc:sldChg chg="del">
        <pc:chgData name="Gilliam Roelofs" userId="13391353-80fb-49b4-9ee3-b0b064c7a1d6" providerId="ADAL" clId="{5E6B3DED-3711-4316-A887-091A03B2779D}" dt="2024-10-01T12:37:50.401" v="60" actId="47"/>
        <pc:sldMkLst>
          <pc:docMk/>
          <pc:sldMk cId="2771799956" sldId="581"/>
        </pc:sldMkLst>
      </pc:sldChg>
      <pc:sldChg chg="del">
        <pc:chgData name="Gilliam Roelofs" userId="13391353-80fb-49b4-9ee3-b0b064c7a1d6" providerId="ADAL" clId="{5E6B3DED-3711-4316-A887-091A03B2779D}" dt="2024-10-01T12:37:50.447" v="62" actId="47"/>
        <pc:sldMkLst>
          <pc:docMk/>
          <pc:sldMk cId="1921113680" sldId="584"/>
        </pc:sldMkLst>
      </pc:sldChg>
      <pc:sldChg chg="del">
        <pc:chgData name="Gilliam Roelofs" userId="13391353-80fb-49b4-9ee3-b0b064c7a1d6" providerId="ADAL" clId="{5E6B3DED-3711-4316-A887-091A03B2779D}" dt="2024-10-01T12:37:50.491" v="63" actId="47"/>
        <pc:sldMkLst>
          <pc:docMk/>
          <pc:sldMk cId="3132692490" sldId="585"/>
        </pc:sldMkLst>
      </pc:sldChg>
      <pc:sldChg chg="del">
        <pc:chgData name="Gilliam Roelofs" userId="13391353-80fb-49b4-9ee3-b0b064c7a1d6" providerId="ADAL" clId="{5E6B3DED-3711-4316-A887-091A03B2779D}" dt="2024-10-01T12:37:50.367" v="59" actId="47"/>
        <pc:sldMkLst>
          <pc:docMk/>
          <pc:sldMk cId="2456034096" sldId="596"/>
        </pc:sldMkLst>
      </pc:sldChg>
      <pc:sldChg chg="del">
        <pc:chgData name="Gilliam Roelofs" userId="13391353-80fb-49b4-9ee3-b0b064c7a1d6" providerId="ADAL" clId="{5E6B3DED-3711-4316-A887-091A03B2779D}" dt="2024-10-01T12:37:49.487" v="54" actId="47"/>
        <pc:sldMkLst>
          <pc:docMk/>
          <pc:sldMk cId="1161291917" sldId="597"/>
        </pc:sldMkLst>
      </pc:sldChg>
      <pc:sldChg chg="del">
        <pc:chgData name="Gilliam Roelofs" userId="13391353-80fb-49b4-9ee3-b0b064c7a1d6" providerId="ADAL" clId="{5E6B3DED-3711-4316-A887-091A03B2779D}" dt="2024-10-01T12:37:50.811" v="67" actId="47"/>
        <pc:sldMkLst>
          <pc:docMk/>
          <pc:sldMk cId="1367723056" sldId="598"/>
        </pc:sldMkLst>
      </pc:sldChg>
      <pc:sldChg chg="del">
        <pc:chgData name="Gilliam Roelofs" userId="13391353-80fb-49b4-9ee3-b0b064c7a1d6" providerId="ADAL" clId="{5E6B3DED-3711-4316-A887-091A03B2779D}" dt="2024-10-01T12:37:51.597" v="77" actId="47"/>
        <pc:sldMkLst>
          <pc:docMk/>
          <pc:sldMk cId="230178186" sldId="601"/>
        </pc:sldMkLst>
      </pc:sldChg>
      <pc:sldChg chg="del">
        <pc:chgData name="Gilliam Roelofs" userId="13391353-80fb-49b4-9ee3-b0b064c7a1d6" providerId="ADAL" clId="{5E6B3DED-3711-4316-A887-091A03B2779D}" dt="2024-10-01T12:37:50.576" v="66" actId="47"/>
        <pc:sldMkLst>
          <pc:docMk/>
          <pc:sldMk cId="787044693" sldId="602"/>
        </pc:sldMkLst>
      </pc:sldChg>
      <pc:sldChg chg="del">
        <pc:chgData name="Gilliam Roelofs" userId="13391353-80fb-49b4-9ee3-b0b064c7a1d6" providerId="ADAL" clId="{5E6B3DED-3711-4316-A887-091A03B2779D}" dt="2024-10-01T12:37:51.316" v="68" actId="47"/>
        <pc:sldMkLst>
          <pc:docMk/>
          <pc:sldMk cId="1327611551" sldId="603"/>
        </pc:sldMkLst>
      </pc:sldChg>
      <pc:sldChg chg="del">
        <pc:chgData name="Gilliam Roelofs" userId="13391353-80fb-49b4-9ee3-b0b064c7a1d6" providerId="ADAL" clId="{5E6B3DED-3711-4316-A887-091A03B2779D}" dt="2024-10-01T12:37:51.367" v="70" actId="47"/>
        <pc:sldMkLst>
          <pc:docMk/>
          <pc:sldMk cId="4231480697" sldId="604"/>
        </pc:sldMkLst>
      </pc:sldChg>
      <pc:sldChg chg="del">
        <pc:chgData name="Gilliam Roelofs" userId="13391353-80fb-49b4-9ee3-b0b064c7a1d6" providerId="ADAL" clId="{5E6B3DED-3711-4316-A887-091A03B2779D}" dt="2024-10-01T12:37:51.407" v="71" actId="47"/>
        <pc:sldMkLst>
          <pc:docMk/>
          <pc:sldMk cId="863721513" sldId="605"/>
        </pc:sldMkLst>
      </pc:sldChg>
      <pc:sldChg chg="del">
        <pc:chgData name="Gilliam Roelofs" userId="13391353-80fb-49b4-9ee3-b0b064c7a1d6" providerId="ADAL" clId="{5E6B3DED-3711-4316-A887-091A03B2779D}" dt="2024-10-01T12:37:51.438" v="72" actId="47"/>
        <pc:sldMkLst>
          <pc:docMk/>
          <pc:sldMk cId="987932414" sldId="606"/>
        </pc:sldMkLst>
      </pc:sldChg>
      <pc:sldChg chg="del">
        <pc:chgData name="Gilliam Roelofs" userId="13391353-80fb-49b4-9ee3-b0b064c7a1d6" providerId="ADAL" clId="{5E6B3DED-3711-4316-A887-091A03B2779D}" dt="2024-10-01T12:37:51.487" v="73" actId="47"/>
        <pc:sldMkLst>
          <pc:docMk/>
          <pc:sldMk cId="1782861276" sldId="607"/>
        </pc:sldMkLst>
      </pc:sldChg>
      <pc:sldChg chg="del">
        <pc:chgData name="Gilliam Roelofs" userId="13391353-80fb-49b4-9ee3-b0b064c7a1d6" providerId="ADAL" clId="{5E6B3DED-3711-4316-A887-091A03B2779D}" dt="2024-10-01T12:37:51.497" v="74" actId="47"/>
        <pc:sldMkLst>
          <pc:docMk/>
          <pc:sldMk cId="1680675359" sldId="608"/>
        </pc:sldMkLst>
      </pc:sldChg>
      <pc:sldChg chg="del">
        <pc:chgData name="Gilliam Roelofs" userId="13391353-80fb-49b4-9ee3-b0b064c7a1d6" providerId="ADAL" clId="{5E6B3DED-3711-4316-A887-091A03B2779D}" dt="2024-10-01T12:37:51.517" v="75" actId="47"/>
        <pc:sldMkLst>
          <pc:docMk/>
          <pc:sldMk cId="4161880486" sldId="609"/>
        </pc:sldMkLst>
      </pc:sldChg>
      <pc:sldChg chg="del">
        <pc:chgData name="Gilliam Roelofs" userId="13391353-80fb-49b4-9ee3-b0b064c7a1d6" providerId="ADAL" clId="{5E6B3DED-3711-4316-A887-091A03B2779D}" dt="2024-10-01T12:37:51.560" v="76" actId="47"/>
        <pc:sldMkLst>
          <pc:docMk/>
          <pc:sldMk cId="2866642408" sldId="611"/>
        </pc:sldMkLst>
      </pc:sldChg>
      <pc:sldChg chg="del">
        <pc:chgData name="Gilliam Roelofs" userId="13391353-80fb-49b4-9ee3-b0b064c7a1d6" providerId="ADAL" clId="{5E6B3DED-3711-4316-A887-091A03B2779D}" dt="2024-10-01T12:37:51.622" v="78" actId="47"/>
        <pc:sldMkLst>
          <pc:docMk/>
          <pc:sldMk cId="2222836125" sldId="612"/>
        </pc:sldMkLst>
      </pc:sldChg>
      <pc:sldChg chg="del">
        <pc:chgData name="Gilliam Roelofs" userId="13391353-80fb-49b4-9ee3-b0b064c7a1d6" providerId="ADAL" clId="{5E6B3DED-3711-4316-A887-091A03B2779D}" dt="2024-10-01T12:37:51.657" v="79" actId="47"/>
        <pc:sldMkLst>
          <pc:docMk/>
          <pc:sldMk cId="4028285281" sldId="613"/>
        </pc:sldMkLst>
      </pc:sldChg>
      <pc:sldChg chg="del">
        <pc:chgData name="Gilliam Roelofs" userId="13391353-80fb-49b4-9ee3-b0b064c7a1d6" providerId="ADAL" clId="{5E6B3DED-3711-4316-A887-091A03B2779D}" dt="2024-10-01T12:37:51.846" v="80" actId="47"/>
        <pc:sldMkLst>
          <pc:docMk/>
          <pc:sldMk cId="1020137481" sldId="614"/>
        </pc:sldMkLst>
      </pc:sldChg>
      <pc:sldChg chg="del">
        <pc:chgData name="Gilliam Roelofs" userId="13391353-80fb-49b4-9ee3-b0b064c7a1d6" providerId="ADAL" clId="{5E6B3DED-3711-4316-A887-091A03B2779D}" dt="2024-10-01T12:37:52.347" v="81" actId="47"/>
        <pc:sldMkLst>
          <pc:docMk/>
          <pc:sldMk cId="1585398800" sldId="615"/>
        </pc:sldMkLst>
      </pc:sldChg>
      <pc:sldChg chg="del">
        <pc:chgData name="Gilliam Roelofs" userId="13391353-80fb-49b4-9ee3-b0b064c7a1d6" providerId="ADAL" clId="{5E6B3DED-3711-4316-A887-091A03B2779D}" dt="2024-10-01T12:37:52.376" v="82" actId="47"/>
        <pc:sldMkLst>
          <pc:docMk/>
          <pc:sldMk cId="2050270355" sldId="616"/>
        </pc:sldMkLst>
      </pc:sldChg>
      <pc:sldChg chg="del">
        <pc:chgData name="Gilliam Roelofs" userId="13391353-80fb-49b4-9ee3-b0b064c7a1d6" providerId="ADAL" clId="{5E6B3DED-3711-4316-A887-091A03B2779D}" dt="2024-10-01T12:37:52.417" v="83" actId="47"/>
        <pc:sldMkLst>
          <pc:docMk/>
          <pc:sldMk cId="1584697370" sldId="617"/>
        </pc:sldMkLst>
      </pc:sldChg>
      <pc:sldChg chg="del">
        <pc:chgData name="Gilliam Roelofs" userId="13391353-80fb-49b4-9ee3-b0b064c7a1d6" providerId="ADAL" clId="{5E6B3DED-3711-4316-A887-091A03B2779D}" dt="2024-10-01T12:37:52.466" v="85" actId="47"/>
        <pc:sldMkLst>
          <pc:docMk/>
          <pc:sldMk cId="2895510548" sldId="618"/>
        </pc:sldMkLst>
      </pc:sldChg>
      <pc:sldChg chg="modSp add del mod">
        <pc:chgData name="Gilliam Roelofs" userId="13391353-80fb-49b4-9ee3-b0b064c7a1d6" providerId="ADAL" clId="{5E6B3DED-3711-4316-A887-091A03B2779D}" dt="2024-10-03T20:27:08.868" v="2095" actId="20577"/>
        <pc:sldMkLst>
          <pc:docMk/>
          <pc:sldMk cId="3183454324" sldId="619"/>
        </pc:sldMkLst>
        <pc:spChg chg="mod">
          <ac:chgData name="Gilliam Roelofs" userId="13391353-80fb-49b4-9ee3-b0b064c7a1d6" providerId="ADAL" clId="{5E6B3DED-3711-4316-A887-091A03B2779D}" dt="2024-10-03T20:27:08.868" v="2095" actId="20577"/>
          <ac:spMkLst>
            <pc:docMk/>
            <pc:sldMk cId="3183454324" sldId="619"/>
            <ac:spMk id="8" creationId="{2183FFFA-EBB6-A9F0-0F94-ADE716474A17}"/>
          </ac:spMkLst>
        </pc:spChg>
      </pc:sldChg>
      <pc:sldChg chg="del">
        <pc:chgData name="Gilliam Roelofs" userId="13391353-80fb-49b4-9ee3-b0b064c7a1d6" providerId="ADAL" clId="{5E6B3DED-3711-4316-A887-091A03B2779D}" dt="2024-10-01T12:37:52.571" v="88" actId="47"/>
        <pc:sldMkLst>
          <pc:docMk/>
          <pc:sldMk cId="679358029" sldId="626"/>
        </pc:sldMkLst>
      </pc:sldChg>
      <pc:sldChg chg="add del">
        <pc:chgData name="Gilliam Roelofs" userId="13391353-80fb-49b4-9ee3-b0b064c7a1d6" providerId="ADAL" clId="{5E6B3DED-3711-4316-A887-091A03B2779D}" dt="2024-10-01T12:40:47.689" v="123" actId="47"/>
        <pc:sldMkLst>
          <pc:docMk/>
          <pc:sldMk cId="3264346392" sldId="627"/>
        </pc:sldMkLst>
      </pc:sldChg>
      <pc:sldChg chg="addSp delSp modSp add del mod setBg modNotesTx">
        <pc:chgData name="Gilliam Roelofs" userId="13391353-80fb-49b4-9ee3-b0b064c7a1d6" providerId="ADAL" clId="{5E6B3DED-3711-4316-A887-091A03B2779D}" dt="2024-10-07T06:55:14.979" v="2852" actId="113"/>
        <pc:sldMkLst>
          <pc:docMk/>
          <pc:sldMk cId="929644663" sldId="628"/>
        </pc:sldMkLst>
        <pc:spChg chg="add del">
          <ac:chgData name="Gilliam Roelofs" userId="13391353-80fb-49b4-9ee3-b0b064c7a1d6" providerId="ADAL" clId="{5E6B3DED-3711-4316-A887-091A03B2779D}" dt="2024-10-03T20:41:06.446" v="2312" actId="478"/>
          <ac:spMkLst>
            <pc:docMk/>
            <pc:sldMk cId="929644663" sldId="628"/>
            <ac:spMk id="3" creationId="{056FB40B-4347-A1F9-B8C9-C1D608272C4A}"/>
          </ac:spMkLst>
        </pc:spChg>
        <pc:spChg chg="add del mod">
          <ac:chgData name="Gilliam Roelofs" userId="13391353-80fb-49b4-9ee3-b0b064c7a1d6" providerId="ADAL" clId="{5E6B3DED-3711-4316-A887-091A03B2779D}" dt="2024-10-03T20:40:59.763" v="2309" actId="478"/>
          <ac:spMkLst>
            <pc:docMk/>
            <pc:sldMk cId="929644663" sldId="628"/>
            <ac:spMk id="4" creationId="{27B1DA4D-9E69-9968-6BD6-D6DFD0CC804A}"/>
          </ac:spMkLst>
        </pc:spChg>
        <pc:spChg chg="add del mod">
          <ac:chgData name="Gilliam Roelofs" userId="13391353-80fb-49b4-9ee3-b0b064c7a1d6" providerId="ADAL" clId="{5E6B3DED-3711-4316-A887-091A03B2779D}" dt="2024-10-03T20:42:37.765" v="2324" actId="478"/>
          <ac:spMkLst>
            <pc:docMk/>
            <pc:sldMk cId="929644663" sldId="628"/>
            <ac:spMk id="8" creationId="{2E85E217-C60E-4A2D-F703-A0CD0FD3A712}"/>
          </ac:spMkLst>
        </pc:spChg>
        <pc:spChg chg="mod">
          <ac:chgData name="Gilliam Roelofs" userId="13391353-80fb-49b4-9ee3-b0b064c7a1d6" providerId="ADAL" clId="{5E6B3DED-3711-4316-A887-091A03B2779D}" dt="2024-10-03T20:41:11.003" v="2313" actId="207"/>
          <ac:spMkLst>
            <pc:docMk/>
            <pc:sldMk cId="929644663" sldId="628"/>
            <ac:spMk id="26" creationId="{806291AB-DA59-3444-D40B-6784EC28DC49}"/>
          </ac:spMkLst>
        </pc:spChg>
        <pc:spChg chg="mod">
          <ac:chgData name="Gilliam Roelofs" userId="13391353-80fb-49b4-9ee3-b0b064c7a1d6" providerId="ADAL" clId="{5E6B3DED-3711-4316-A887-091A03B2779D}" dt="2024-10-03T20:42:45.183" v="2328" actId="313"/>
          <ac:spMkLst>
            <pc:docMk/>
            <pc:sldMk cId="929644663" sldId="628"/>
            <ac:spMk id="28" creationId="{B61C416E-DD97-E5E9-1812-EEB3DC8CD5A3}"/>
          </ac:spMkLst>
        </pc:spChg>
        <pc:picChg chg="add mod">
          <ac:chgData name="Gilliam Roelofs" userId="13391353-80fb-49b4-9ee3-b0b064c7a1d6" providerId="ADAL" clId="{5E6B3DED-3711-4316-A887-091A03B2779D}" dt="2024-10-03T20:40:44.265" v="2307"/>
          <ac:picMkLst>
            <pc:docMk/>
            <pc:sldMk cId="929644663" sldId="628"/>
            <ac:picMk id="5" creationId="{251C3E2A-010E-F061-07C9-CE8A1CC87EA6}"/>
          </ac:picMkLst>
        </pc:picChg>
        <pc:picChg chg="add mod">
          <ac:chgData name="Gilliam Roelofs" userId="13391353-80fb-49b4-9ee3-b0b064c7a1d6" providerId="ADAL" clId="{5E6B3DED-3711-4316-A887-091A03B2779D}" dt="2024-10-03T20:40:57.713" v="2308"/>
          <ac:picMkLst>
            <pc:docMk/>
            <pc:sldMk cId="929644663" sldId="628"/>
            <ac:picMk id="6" creationId="{14ED2947-26C2-84F1-5354-7AC5C5D678B0}"/>
          </ac:picMkLst>
        </pc:picChg>
        <pc:picChg chg="add del ord">
          <ac:chgData name="Gilliam Roelofs" userId="13391353-80fb-49b4-9ee3-b0b064c7a1d6" providerId="ADAL" clId="{5E6B3DED-3711-4316-A887-091A03B2779D}" dt="2024-10-03T20:42:34.989" v="2323" actId="478"/>
          <ac:picMkLst>
            <pc:docMk/>
            <pc:sldMk cId="929644663" sldId="628"/>
            <ac:picMk id="23" creationId="{251C3E2A-010E-F061-07C9-CE8A1CC87EA6}"/>
          </ac:picMkLst>
        </pc:picChg>
      </pc:sldChg>
      <pc:sldChg chg="add del">
        <pc:chgData name="Gilliam Roelofs" userId="13391353-80fb-49b4-9ee3-b0b064c7a1d6" providerId="ADAL" clId="{5E6B3DED-3711-4316-A887-091A03B2779D}" dt="2024-10-03T11:34:10.294" v="1896" actId="47"/>
        <pc:sldMkLst>
          <pc:docMk/>
          <pc:sldMk cId="2021385449" sldId="630"/>
        </pc:sldMkLst>
      </pc:sldChg>
      <pc:sldChg chg="add del mod modShow">
        <pc:chgData name="Gilliam Roelofs" userId="13391353-80fb-49b4-9ee3-b0b064c7a1d6" providerId="ADAL" clId="{5E6B3DED-3711-4316-A887-091A03B2779D}" dt="2024-10-03T20:51:51.894" v="2342" actId="729"/>
        <pc:sldMkLst>
          <pc:docMk/>
          <pc:sldMk cId="167408696" sldId="632"/>
        </pc:sldMkLst>
      </pc:sldChg>
      <pc:sldChg chg="add del mod modShow">
        <pc:chgData name="Gilliam Roelofs" userId="13391353-80fb-49b4-9ee3-b0b064c7a1d6" providerId="ADAL" clId="{5E6B3DED-3711-4316-A887-091A03B2779D}" dt="2024-10-03T20:51:51.894" v="2342" actId="729"/>
        <pc:sldMkLst>
          <pc:docMk/>
          <pc:sldMk cId="3840950901" sldId="633"/>
        </pc:sldMkLst>
      </pc:sldChg>
      <pc:sldChg chg="add del mod modShow">
        <pc:chgData name="Gilliam Roelofs" userId="13391353-80fb-49b4-9ee3-b0b064c7a1d6" providerId="ADAL" clId="{5E6B3DED-3711-4316-A887-091A03B2779D}" dt="2024-10-03T20:51:51.894" v="2342" actId="729"/>
        <pc:sldMkLst>
          <pc:docMk/>
          <pc:sldMk cId="2122882885" sldId="634"/>
        </pc:sldMkLst>
      </pc:sldChg>
      <pc:sldChg chg="addSp delSp modSp add del mod ord setBg modNotesTx">
        <pc:chgData name="Gilliam Roelofs" userId="13391353-80fb-49b4-9ee3-b0b064c7a1d6" providerId="ADAL" clId="{5E6B3DED-3711-4316-A887-091A03B2779D}" dt="2024-10-03T08:49:18.870" v="568" actId="47"/>
        <pc:sldMkLst>
          <pc:docMk/>
          <pc:sldMk cId="3684582900" sldId="635"/>
        </pc:sldMkLst>
        <pc:spChg chg="mod">
          <ac:chgData name="Gilliam Roelofs" userId="13391353-80fb-49b4-9ee3-b0b064c7a1d6" providerId="ADAL" clId="{5E6B3DED-3711-4316-A887-091A03B2779D}" dt="2024-10-03T08:46:51.143" v="531" actId="26606"/>
          <ac:spMkLst>
            <pc:docMk/>
            <pc:sldMk cId="3684582900" sldId="635"/>
            <ac:spMk id="2" creationId="{0B6DC851-9BA2-6EAA-D740-5CB287AB4654}"/>
          </ac:spMkLst>
        </pc:spChg>
        <pc:spChg chg="del mod">
          <ac:chgData name="Gilliam Roelofs" userId="13391353-80fb-49b4-9ee3-b0b064c7a1d6" providerId="ADAL" clId="{5E6B3DED-3711-4316-A887-091A03B2779D}" dt="2024-10-03T08:06:23.632" v="398"/>
          <ac:spMkLst>
            <pc:docMk/>
            <pc:sldMk cId="3684582900" sldId="635"/>
            <ac:spMk id="5" creationId="{97580CA3-88CE-1D7C-A2BD-F26DAB986D97}"/>
          </ac:spMkLst>
        </pc:spChg>
        <pc:spChg chg="add del mod">
          <ac:chgData name="Gilliam Roelofs" userId="13391353-80fb-49b4-9ee3-b0b064c7a1d6" providerId="ADAL" clId="{5E6B3DED-3711-4316-A887-091A03B2779D}" dt="2024-10-03T08:47:27.046" v="540" actId="478"/>
          <ac:spMkLst>
            <pc:docMk/>
            <pc:sldMk cId="3684582900" sldId="635"/>
            <ac:spMk id="7" creationId="{8ADF01B5-C390-BB79-35A4-7316A2AACCB8}"/>
          </ac:spMkLst>
        </pc:spChg>
        <pc:spChg chg="add del">
          <ac:chgData name="Gilliam Roelofs" userId="13391353-80fb-49b4-9ee3-b0b064c7a1d6" providerId="ADAL" clId="{5E6B3DED-3711-4316-A887-091A03B2779D}" dt="2024-10-03T08:46:51.143" v="531" actId="26606"/>
          <ac:spMkLst>
            <pc:docMk/>
            <pc:sldMk cId="3684582900" sldId="635"/>
            <ac:spMk id="1035" creationId="{23D09407-53BC-485E-B4CE-BC5E4FC4B25B}"/>
          </ac:spMkLst>
        </pc:spChg>
        <pc:spChg chg="add del">
          <ac:chgData name="Gilliam Roelofs" userId="13391353-80fb-49b4-9ee3-b0b064c7a1d6" providerId="ADAL" clId="{5E6B3DED-3711-4316-A887-091A03B2779D}" dt="2024-10-03T08:46:51.143" v="531" actId="26606"/>
          <ac:spMkLst>
            <pc:docMk/>
            <pc:sldMk cId="3684582900" sldId="635"/>
            <ac:spMk id="1037" creationId="{921DB988-49FC-4608-B0A2-E2F3A4019041}"/>
          </ac:spMkLst>
        </pc:spChg>
        <pc:grpChg chg="add del">
          <ac:chgData name="Gilliam Roelofs" userId="13391353-80fb-49b4-9ee3-b0b064c7a1d6" providerId="ADAL" clId="{5E6B3DED-3711-4316-A887-091A03B2779D}" dt="2024-10-03T08:46:51.143" v="531" actId="26606"/>
          <ac:grpSpMkLst>
            <pc:docMk/>
            <pc:sldMk cId="3684582900" sldId="635"/>
            <ac:grpSpMk id="1039" creationId="{E9B930FD-8671-4C4C-ADCF-73AC1D0CD417}"/>
          </ac:grpSpMkLst>
        </pc:grpChg>
        <pc:grpChg chg="add del">
          <ac:chgData name="Gilliam Roelofs" userId="13391353-80fb-49b4-9ee3-b0b064c7a1d6" providerId="ADAL" clId="{5E6B3DED-3711-4316-A887-091A03B2779D}" dt="2024-10-03T08:46:51.143" v="531" actId="26606"/>
          <ac:grpSpMkLst>
            <pc:docMk/>
            <pc:sldMk cId="3684582900" sldId="635"/>
            <ac:grpSpMk id="1045" creationId="{383C2651-AE0C-4AE4-8725-E2F9414FE219}"/>
          </ac:grpSpMkLst>
        </pc:grpChg>
        <pc:picChg chg="add del mod">
          <ac:chgData name="Gilliam Roelofs" userId="13391353-80fb-49b4-9ee3-b0b064c7a1d6" providerId="ADAL" clId="{5E6B3DED-3711-4316-A887-091A03B2779D}" dt="2024-10-03T08:07:34.919" v="419" actId="478"/>
          <ac:picMkLst>
            <pc:docMk/>
            <pc:sldMk cId="3684582900" sldId="635"/>
            <ac:picMk id="3" creationId="{F7726875-2BC3-7CCB-697E-A7ACFFB0217F}"/>
          </ac:picMkLst>
        </pc:picChg>
        <pc:picChg chg="add mod">
          <ac:chgData name="Gilliam Roelofs" userId="13391353-80fb-49b4-9ee3-b0b064c7a1d6" providerId="ADAL" clId="{5E6B3DED-3711-4316-A887-091A03B2779D}" dt="2024-10-03T08:46:59.854" v="533" actId="571"/>
          <ac:picMkLst>
            <pc:docMk/>
            <pc:sldMk cId="3684582900" sldId="635"/>
            <ac:picMk id="9" creationId="{470B4AFB-A2BD-B402-7FBF-00494FE3E067}"/>
          </ac:picMkLst>
        </pc:picChg>
        <pc:picChg chg="add mod">
          <ac:chgData name="Gilliam Roelofs" userId="13391353-80fb-49b4-9ee3-b0b064c7a1d6" providerId="ADAL" clId="{5E6B3DED-3711-4316-A887-091A03B2779D}" dt="2024-10-03T08:46:37.674" v="524"/>
          <ac:picMkLst>
            <pc:docMk/>
            <pc:sldMk cId="3684582900" sldId="635"/>
            <ac:picMk id="1026" creationId="{2E6CBA63-5D5F-D0F8-65FC-F89CCAC1730F}"/>
          </ac:picMkLst>
        </pc:picChg>
        <pc:picChg chg="add mod">
          <ac:chgData name="Gilliam Roelofs" userId="13391353-80fb-49b4-9ee3-b0b064c7a1d6" providerId="ADAL" clId="{5E6B3DED-3711-4316-A887-091A03B2779D}" dt="2024-10-03T08:46:46.990" v="528" actId="14100"/>
          <ac:picMkLst>
            <pc:docMk/>
            <pc:sldMk cId="3684582900" sldId="635"/>
            <ac:picMk id="1028" creationId="{3D81311E-8013-D46A-FCB8-27D746D3525C}"/>
          </ac:picMkLst>
        </pc:picChg>
        <pc:picChg chg="add mod ord">
          <ac:chgData name="Gilliam Roelofs" userId="13391353-80fb-49b4-9ee3-b0b064c7a1d6" providerId="ADAL" clId="{5E6B3DED-3711-4316-A887-091A03B2779D}" dt="2024-10-03T08:46:51.143" v="531" actId="26606"/>
          <ac:picMkLst>
            <pc:docMk/>
            <pc:sldMk cId="3684582900" sldId="635"/>
            <ac:picMk id="1030" creationId="{72B546FB-197A-8FF7-23B7-B4CE68F10101}"/>
          </ac:picMkLst>
        </pc:picChg>
        <pc:picChg chg="add del mod">
          <ac:chgData name="Gilliam Roelofs" userId="13391353-80fb-49b4-9ee3-b0b064c7a1d6" providerId="ADAL" clId="{5E6B3DED-3711-4316-A887-091A03B2779D}" dt="2024-10-03T08:49:14.856" v="565" actId="21"/>
          <ac:picMkLst>
            <pc:docMk/>
            <pc:sldMk cId="3684582900" sldId="635"/>
            <ac:picMk id="1032" creationId="{E3A78EE7-888D-ED53-77D8-08DABDC9507D}"/>
          </ac:picMkLst>
        </pc:picChg>
      </pc:sldChg>
      <pc:sldChg chg="del">
        <pc:chgData name="Gilliam Roelofs" userId="13391353-80fb-49b4-9ee3-b0b064c7a1d6" providerId="ADAL" clId="{5E6B3DED-3711-4316-A887-091A03B2779D}" dt="2024-10-01T12:37:52.616" v="89" actId="47"/>
        <pc:sldMkLst>
          <pc:docMk/>
          <pc:sldMk cId="723885592" sldId="636"/>
        </pc:sldMkLst>
      </pc:sldChg>
      <pc:sldChg chg="del">
        <pc:chgData name="Gilliam Roelofs" userId="13391353-80fb-49b4-9ee3-b0b064c7a1d6" providerId="ADAL" clId="{5E6B3DED-3711-4316-A887-091A03B2779D}" dt="2024-10-01T12:37:52.446" v="84" actId="47"/>
        <pc:sldMkLst>
          <pc:docMk/>
          <pc:sldMk cId="2499552849" sldId="637"/>
        </pc:sldMkLst>
      </pc:sldChg>
      <pc:sldChg chg="add del">
        <pc:chgData name="Gilliam Roelofs" userId="13391353-80fb-49b4-9ee3-b0b064c7a1d6" providerId="ADAL" clId="{5E6B3DED-3711-4316-A887-091A03B2779D}" dt="2024-10-03T08:04:08.167" v="395" actId="47"/>
        <pc:sldMkLst>
          <pc:docMk/>
          <pc:sldMk cId="891263175" sldId="638"/>
        </pc:sldMkLst>
      </pc:sldChg>
      <pc:sldChg chg="add mod setBg modShow">
        <pc:chgData name="Gilliam Roelofs" userId="13391353-80fb-49b4-9ee3-b0b064c7a1d6" providerId="ADAL" clId="{5E6B3DED-3711-4316-A887-091A03B2779D}" dt="2024-10-03T20:51:51.894" v="2342" actId="729"/>
        <pc:sldMkLst>
          <pc:docMk/>
          <pc:sldMk cId="384111706" sldId="639"/>
        </pc:sldMkLst>
      </pc:sldChg>
      <pc:sldChg chg="modSp add del mod ord modNotesTx">
        <pc:chgData name="Gilliam Roelofs" userId="13391353-80fb-49b4-9ee3-b0b064c7a1d6" providerId="ADAL" clId="{5E6B3DED-3711-4316-A887-091A03B2779D}" dt="2024-10-03T08:08:24.353" v="429" actId="47"/>
        <pc:sldMkLst>
          <pc:docMk/>
          <pc:sldMk cId="3129694912" sldId="640"/>
        </pc:sldMkLst>
        <pc:spChg chg="mod">
          <ac:chgData name="Gilliam Roelofs" userId="13391353-80fb-49b4-9ee3-b0b064c7a1d6" providerId="ADAL" clId="{5E6B3DED-3711-4316-A887-091A03B2779D}" dt="2024-10-01T12:42:19.318" v="133" actId="5793"/>
          <ac:spMkLst>
            <pc:docMk/>
            <pc:sldMk cId="3129694912" sldId="640"/>
            <ac:spMk id="2" creationId="{0B6DC851-9BA2-6EAA-D740-5CB287AB4654}"/>
          </ac:spMkLst>
        </pc:spChg>
      </pc:sldChg>
      <pc:sldChg chg="modSp add del mod ord modNotesTx">
        <pc:chgData name="Gilliam Roelofs" userId="13391353-80fb-49b4-9ee3-b0b064c7a1d6" providerId="ADAL" clId="{5E6B3DED-3711-4316-A887-091A03B2779D}" dt="2024-10-03T09:16:21.759" v="1812" actId="47"/>
        <pc:sldMkLst>
          <pc:docMk/>
          <pc:sldMk cId="2433363110" sldId="641"/>
        </pc:sldMkLst>
        <pc:spChg chg="mod">
          <ac:chgData name="Gilliam Roelofs" userId="13391353-80fb-49b4-9ee3-b0b064c7a1d6" providerId="ADAL" clId="{5E6B3DED-3711-4316-A887-091A03B2779D}" dt="2024-10-03T08:08:52.007" v="459" actId="20577"/>
          <ac:spMkLst>
            <pc:docMk/>
            <pc:sldMk cId="2433363110" sldId="641"/>
            <ac:spMk id="2" creationId="{0B6DC851-9BA2-6EAA-D740-5CB287AB4654}"/>
          </ac:spMkLst>
        </pc:spChg>
      </pc:sldChg>
      <pc:sldChg chg="add del modNotesTx">
        <pc:chgData name="Gilliam Roelofs" userId="13391353-80fb-49b4-9ee3-b0b064c7a1d6" providerId="ADAL" clId="{5E6B3DED-3711-4316-A887-091A03B2779D}" dt="2024-10-03T11:33:47.946" v="1887" actId="47"/>
        <pc:sldMkLst>
          <pc:docMk/>
          <pc:sldMk cId="2019890436" sldId="642"/>
        </pc:sldMkLst>
      </pc:sldChg>
      <pc:sldChg chg="add del modNotesTx">
        <pc:chgData name="Gilliam Roelofs" userId="13391353-80fb-49b4-9ee3-b0b064c7a1d6" providerId="ADAL" clId="{5E6B3DED-3711-4316-A887-091A03B2779D}" dt="2024-10-03T11:33:48.728" v="1888" actId="47"/>
        <pc:sldMkLst>
          <pc:docMk/>
          <pc:sldMk cId="165228782" sldId="643"/>
        </pc:sldMkLst>
      </pc:sldChg>
      <pc:sldChg chg="add del modNotesTx">
        <pc:chgData name="Gilliam Roelofs" userId="13391353-80fb-49b4-9ee3-b0b064c7a1d6" providerId="ADAL" clId="{5E6B3DED-3711-4316-A887-091A03B2779D}" dt="2024-10-03T11:33:49.518" v="1889" actId="47"/>
        <pc:sldMkLst>
          <pc:docMk/>
          <pc:sldMk cId="259841912" sldId="644"/>
        </pc:sldMkLst>
      </pc:sldChg>
      <pc:sldChg chg="add del modNotesTx">
        <pc:chgData name="Gilliam Roelofs" userId="13391353-80fb-49b4-9ee3-b0b064c7a1d6" providerId="ADAL" clId="{5E6B3DED-3711-4316-A887-091A03B2779D}" dt="2024-10-03T11:33:50.337" v="1890" actId="47"/>
        <pc:sldMkLst>
          <pc:docMk/>
          <pc:sldMk cId="2009016719" sldId="645"/>
        </pc:sldMkLst>
      </pc:sldChg>
      <pc:sldChg chg="add del modNotesTx">
        <pc:chgData name="Gilliam Roelofs" userId="13391353-80fb-49b4-9ee3-b0b064c7a1d6" providerId="ADAL" clId="{5E6B3DED-3711-4316-A887-091A03B2779D}" dt="2024-10-03T11:34:08.209" v="1894" actId="47"/>
        <pc:sldMkLst>
          <pc:docMk/>
          <pc:sldMk cId="3153110961" sldId="646"/>
        </pc:sldMkLst>
      </pc:sldChg>
      <pc:sldChg chg="add del modNotesTx">
        <pc:chgData name="Gilliam Roelofs" userId="13391353-80fb-49b4-9ee3-b0b064c7a1d6" providerId="ADAL" clId="{5E6B3DED-3711-4316-A887-091A03B2779D}" dt="2024-10-03T11:34:09.115" v="1895" actId="47"/>
        <pc:sldMkLst>
          <pc:docMk/>
          <pc:sldMk cId="3855728030" sldId="647"/>
        </pc:sldMkLst>
      </pc:sldChg>
      <pc:sldChg chg="addSp delSp modSp add mod setBg modNotesTx">
        <pc:chgData name="Gilliam Roelofs" userId="13391353-80fb-49b4-9ee3-b0b064c7a1d6" providerId="ADAL" clId="{5E6B3DED-3711-4316-A887-091A03B2779D}" dt="2024-10-07T06:55:55.952" v="2882" actId="20577"/>
        <pc:sldMkLst>
          <pc:docMk/>
          <pc:sldMk cId="1029741056" sldId="648"/>
        </pc:sldMkLst>
        <pc:spChg chg="mod">
          <ac:chgData name="Gilliam Roelofs" userId="13391353-80fb-49b4-9ee3-b0b064c7a1d6" providerId="ADAL" clId="{5E6B3DED-3711-4316-A887-091A03B2779D}" dt="2024-10-03T21:58:05.773" v="2611" actId="20577"/>
          <ac:spMkLst>
            <pc:docMk/>
            <pc:sldMk cId="1029741056" sldId="648"/>
            <ac:spMk id="2" creationId="{0B6DC851-9BA2-6EAA-D740-5CB287AB4654}"/>
          </ac:spMkLst>
        </pc:spChg>
        <pc:spChg chg="add del mod">
          <ac:chgData name="Gilliam Roelofs" userId="13391353-80fb-49b4-9ee3-b0b064c7a1d6" providerId="ADAL" clId="{5E6B3DED-3711-4316-A887-091A03B2779D}" dt="2024-10-03T22:00:17.312" v="2618" actId="478"/>
          <ac:spMkLst>
            <pc:docMk/>
            <pc:sldMk cId="1029741056" sldId="648"/>
            <ac:spMk id="7" creationId="{8ADF01B5-C390-BB79-35A4-7316A2AACCB8}"/>
          </ac:spMkLst>
        </pc:spChg>
        <pc:picChg chg="add del mod">
          <ac:chgData name="Gilliam Roelofs" userId="13391353-80fb-49b4-9ee3-b0b064c7a1d6" providerId="ADAL" clId="{5E6B3DED-3711-4316-A887-091A03B2779D}" dt="2024-10-03T20:25:43.039" v="2070" actId="478"/>
          <ac:picMkLst>
            <pc:docMk/>
            <pc:sldMk cId="1029741056" sldId="648"/>
            <ac:picMk id="3" creationId="{82250220-EB32-5AA5-9C65-65F478267F73}"/>
          </ac:picMkLst>
        </pc:picChg>
        <pc:picChg chg="add mod">
          <ac:chgData name="Gilliam Roelofs" userId="13391353-80fb-49b4-9ee3-b0b064c7a1d6" providerId="ADAL" clId="{5E6B3DED-3711-4316-A887-091A03B2779D}" dt="2024-10-03T22:00:11.803" v="2617" actId="1076"/>
          <ac:picMkLst>
            <pc:docMk/>
            <pc:sldMk cId="1029741056" sldId="648"/>
            <ac:picMk id="1026" creationId="{59F1B351-4610-F008-1D6C-A2A3C1A89E33}"/>
          </ac:picMkLst>
        </pc:picChg>
        <pc:picChg chg="add mod">
          <ac:chgData name="Gilliam Roelofs" userId="13391353-80fb-49b4-9ee3-b0b064c7a1d6" providerId="ADAL" clId="{5E6B3DED-3711-4316-A887-091A03B2779D}" dt="2024-10-03T12:00:50.273" v="1913"/>
          <ac:picMkLst>
            <pc:docMk/>
            <pc:sldMk cId="1029741056" sldId="648"/>
            <ac:picMk id="12290" creationId="{472D4A67-73FF-922F-F0B6-9F8491989945}"/>
          </ac:picMkLst>
        </pc:picChg>
        <pc:picChg chg="add del mod">
          <ac:chgData name="Gilliam Roelofs" userId="13391353-80fb-49b4-9ee3-b0b064c7a1d6" providerId="ADAL" clId="{5E6B3DED-3711-4316-A887-091A03B2779D}" dt="2024-10-03T21:58:01.283" v="2598" actId="478"/>
          <ac:picMkLst>
            <pc:docMk/>
            <pc:sldMk cId="1029741056" sldId="648"/>
            <ac:picMk id="12292" creationId="{673F5927-33C7-0D30-246E-3678D78CE47E}"/>
          </ac:picMkLst>
        </pc:picChg>
      </pc:sldChg>
      <pc:sldChg chg="addSp delSp modSp add del mod setBg modNotesTx">
        <pc:chgData name="Gilliam Roelofs" userId="13391353-80fb-49b4-9ee3-b0b064c7a1d6" providerId="ADAL" clId="{5E6B3DED-3711-4316-A887-091A03B2779D}" dt="2024-10-03T20:31:24.591" v="2148" actId="47"/>
        <pc:sldMkLst>
          <pc:docMk/>
          <pc:sldMk cId="2948408142" sldId="649"/>
        </pc:sldMkLst>
        <pc:spChg chg="mod">
          <ac:chgData name="Gilliam Roelofs" userId="13391353-80fb-49b4-9ee3-b0b064c7a1d6" providerId="ADAL" clId="{5E6B3DED-3711-4316-A887-091A03B2779D}" dt="2024-10-03T08:09:07.711" v="475" actId="20577"/>
          <ac:spMkLst>
            <pc:docMk/>
            <pc:sldMk cId="2948408142" sldId="649"/>
            <ac:spMk id="2" creationId="{0B6DC851-9BA2-6EAA-D740-5CB287AB4654}"/>
          </ac:spMkLst>
        </pc:spChg>
        <pc:spChg chg="add">
          <ac:chgData name="Gilliam Roelofs" userId="13391353-80fb-49b4-9ee3-b0b064c7a1d6" providerId="ADAL" clId="{5E6B3DED-3711-4316-A887-091A03B2779D}" dt="2024-10-03T09:16:34.643" v="1827"/>
          <ac:spMkLst>
            <pc:docMk/>
            <pc:sldMk cId="2948408142" sldId="649"/>
            <ac:spMk id="3" creationId="{0BD0D20C-A655-B49E-780A-FBFD90816F10}"/>
          </ac:spMkLst>
        </pc:spChg>
        <pc:spChg chg="add mod">
          <ac:chgData name="Gilliam Roelofs" userId="13391353-80fb-49b4-9ee3-b0b064c7a1d6" providerId="ADAL" clId="{5E6B3DED-3711-4316-A887-091A03B2779D}" dt="2024-10-03T09:16:38.372" v="1829"/>
          <ac:spMkLst>
            <pc:docMk/>
            <pc:sldMk cId="2948408142" sldId="649"/>
            <ac:spMk id="4" creationId="{CDDD5DF7-F01E-FE85-170A-B2D9AA33C201}"/>
          </ac:spMkLst>
        </pc:spChg>
        <pc:spChg chg="add del mod">
          <ac:chgData name="Gilliam Roelofs" userId="13391353-80fb-49b4-9ee3-b0b064c7a1d6" providerId="ADAL" clId="{5E6B3DED-3711-4316-A887-091A03B2779D}" dt="2024-10-03T09:16:47.414" v="1834" actId="20577"/>
          <ac:spMkLst>
            <pc:docMk/>
            <pc:sldMk cId="2948408142" sldId="649"/>
            <ac:spMk id="5" creationId="{97580CA3-88CE-1D7C-A2BD-F26DAB986D97}"/>
          </ac:spMkLst>
        </pc:spChg>
      </pc:sldChg>
      <pc:sldChg chg="addSp delSp modSp add del mod modNotesTx">
        <pc:chgData name="Gilliam Roelofs" userId="13391353-80fb-49b4-9ee3-b0b064c7a1d6" providerId="ADAL" clId="{5E6B3DED-3711-4316-A887-091A03B2779D}" dt="2024-10-03T20:43:33.198" v="2330" actId="47"/>
        <pc:sldMkLst>
          <pc:docMk/>
          <pc:sldMk cId="577628165" sldId="650"/>
        </pc:sldMkLst>
        <pc:spChg chg="mod">
          <ac:chgData name="Gilliam Roelofs" userId="13391353-80fb-49b4-9ee3-b0b064c7a1d6" providerId="ADAL" clId="{5E6B3DED-3711-4316-A887-091A03B2779D}" dt="2024-10-03T08:09:23.702" v="485" actId="20577"/>
          <ac:spMkLst>
            <pc:docMk/>
            <pc:sldMk cId="577628165" sldId="650"/>
            <ac:spMk id="2" creationId="{0B6DC851-9BA2-6EAA-D740-5CB287AB4654}"/>
          </ac:spMkLst>
        </pc:spChg>
        <pc:spChg chg="add mod">
          <ac:chgData name="Gilliam Roelofs" userId="13391353-80fb-49b4-9ee3-b0b064c7a1d6" providerId="ADAL" clId="{5E6B3DED-3711-4316-A887-091A03B2779D}" dt="2024-10-03T09:17:04.424" v="1836"/>
          <ac:spMkLst>
            <pc:docMk/>
            <pc:sldMk cId="577628165" sldId="650"/>
            <ac:spMk id="3" creationId="{42A5D426-2463-A486-3179-6B3DC6E9F01B}"/>
          </ac:spMkLst>
        </pc:spChg>
        <pc:spChg chg="add del mod">
          <ac:chgData name="Gilliam Roelofs" userId="13391353-80fb-49b4-9ee3-b0b064c7a1d6" providerId="ADAL" clId="{5E6B3DED-3711-4316-A887-091A03B2779D}" dt="2024-10-03T09:17:14.727" v="1840" actId="12"/>
          <ac:spMkLst>
            <pc:docMk/>
            <pc:sldMk cId="577628165" sldId="650"/>
            <ac:spMk id="5" creationId="{97580CA3-88CE-1D7C-A2BD-F26DAB986D97}"/>
          </ac:spMkLst>
        </pc:spChg>
      </pc:sldChg>
      <pc:sldChg chg="addSp delSp modSp add mod modNotesTx">
        <pc:chgData name="Gilliam Roelofs" userId="13391353-80fb-49b4-9ee3-b0b064c7a1d6" providerId="ADAL" clId="{5E6B3DED-3711-4316-A887-091A03B2779D}" dt="2024-10-04T12:05:42.517" v="2847" actId="20577"/>
        <pc:sldMkLst>
          <pc:docMk/>
          <pc:sldMk cId="1442028516" sldId="651"/>
        </pc:sldMkLst>
        <pc:spChg chg="mod">
          <ac:chgData name="Gilliam Roelofs" userId="13391353-80fb-49b4-9ee3-b0b064c7a1d6" providerId="ADAL" clId="{5E6B3DED-3711-4316-A887-091A03B2779D}" dt="2024-10-03T20:32:12.776" v="2204" actId="20577"/>
          <ac:spMkLst>
            <pc:docMk/>
            <pc:sldMk cId="1442028516" sldId="651"/>
            <ac:spMk id="2" creationId="{0B6DC851-9BA2-6EAA-D740-5CB287AB4654}"/>
          </ac:spMkLst>
        </pc:spChg>
        <pc:spChg chg="add">
          <ac:chgData name="Gilliam Roelofs" userId="13391353-80fb-49b4-9ee3-b0b064c7a1d6" providerId="ADAL" clId="{5E6B3DED-3711-4316-A887-091A03B2779D}" dt="2024-10-03T20:33:24.362" v="2205"/>
          <ac:spMkLst>
            <pc:docMk/>
            <pc:sldMk cId="1442028516" sldId="651"/>
            <ac:spMk id="3" creationId="{2F19712A-0C74-5C4D-73DD-2AB45F8603ED}"/>
          </ac:spMkLst>
        </pc:spChg>
        <pc:spChg chg="add mod">
          <ac:chgData name="Gilliam Roelofs" userId="13391353-80fb-49b4-9ee3-b0b064c7a1d6" providerId="ADAL" clId="{5E6B3DED-3711-4316-A887-091A03B2779D}" dt="2024-10-03T09:17:23.079" v="1842"/>
          <ac:spMkLst>
            <pc:docMk/>
            <pc:sldMk cId="1442028516" sldId="651"/>
            <ac:spMk id="3" creationId="{41BEAD76-400B-91B4-4487-1AAD8CBFD848}"/>
          </ac:spMkLst>
        </pc:spChg>
        <pc:spChg chg="add mod">
          <ac:chgData name="Gilliam Roelofs" userId="13391353-80fb-49b4-9ee3-b0b064c7a1d6" providerId="ADAL" clId="{5E6B3DED-3711-4316-A887-091A03B2779D}" dt="2024-10-03T20:33:30.278" v="2208"/>
          <ac:spMkLst>
            <pc:docMk/>
            <pc:sldMk cId="1442028516" sldId="651"/>
            <ac:spMk id="4" creationId="{0D52A768-F2AC-A817-63A8-9A2E767280B2}"/>
          </ac:spMkLst>
        </pc:spChg>
        <pc:spChg chg="add del mod">
          <ac:chgData name="Gilliam Roelofs" userId="13391353-80fb-49b4-9ee3-b0b064c7a1d6" providerId="ADAL" clId="{5E6B3DED-3711-4316-A887-091A03B2779D}" dt="2024-10-03T21:45:58.021" v="2584" actId="20577"/>
          <ac:spMkLst>
            <pc:docMk/>
            <pc:sldMk cId="1442028516" sldId="651"/>
            <ac:spMk id="5" creationId="{97580CA3-88CE-1D7C-A2BD-F26DAB986D97}"/>
          </ac:spMkLst>
        </pc:spChg>
      </pc:sldChg>
      <pc:sldChg chg="addSp delSp modSp add mod modNotesTx">
        <pc:chgData name="Gilliam Roelofs" userId="13391353-80fb-49b4-9ee3-b0b064c7a1d6" providerId="ADAL" clId="{5E6B3DED-3711-4316-A887-091A03B2779D}" dt="2024-10-07T06:56:42.808" v="2896" actId="20577"/>
        <pc:sldMkLst>
          <pc:docMk/>
          <pc:sldMk cId="3954989009" sldId="652"/>
        </pc:sldMkLst>
        <pc:spChg chg="mod">
          <ac:chgData name="Gilliam Roelofs" userId="13391353-80fb-49b4-9ee3-b0b064c7a1d6" providerId="ADAL" clId="{5E6B3DED-3711-4316-A887-091A03B2779D}" dt="2024-10-03T21:11:28.539" v="2372" actId="20577"/>
          <ac:spMkLst>
            <pc:docMk/>
            <pc:sldMk cId="3954989009" sldId="652"/>
            <ac:spMk id="2" creationId="{0B6DC851-9BA2-6EAA-D740-5CB287AB4654}"/>
          </ac:spMkLst>
        </pc:spChg>
        <pc:spChg chg="add mod">
          <ac:chgData name="Gilliam Roelofs" userId="13391353-80fb-49b4-9ee3-b0b064c7a1d6" providerId="ADAL" clId="{5E6B3DED-3711-4316-A887-091A03B2779D}" dt="2024-10-03T09:17:40.802" v="1849"/>
          <ac:spMkLst>
            <pc:docMk/>
            <pc:sldMk cId="3954989009" sldId="652"/>
            <ac:spMk id="3" creationId="{1441E12A-6B64-1D7F-AD91-30B4FD0425C0}"/>
          </ac:spMkLst>
        </pc:spChg>
        <pc:spChg chg="add del mod">
          <ac:chgData name="Gilliam Roelofs" userId="13391353-80fb-49b4-9ee3-b0b064c7a1d6" providerId="ADAL" clId="{5E6B3DED-3711-4316-A887-091A03B2779D}" dt="2024-10-03T20:51:04.693" v="2331" actId="20577"/>
          <ac:spMkLst>
            <pc:docMk/>
            <pc:sldMk cId="3954989009" sldId="652"/>
            <ac:spMk id="5" creationId="{97580CA3-88CE-1D7C-A2BD-F26DAB986D97}"/>
          </ac:spMkLst>
        </pc:spChg>
        <pc:picChg chg="add del mod">
          <ac:chgData name="Gilliam Roelofs" userId="13391353-80fb-49b4-9ee3-b0b064c7a1d6" providerId="ADAL" clId="{5E6B3DED-3711-4316-A887-091A03B2779D}" dt="2024-10-03T21:11:18.693" v="2353" actId="478"/>
          <ac:picMkLst>
            <pc:docMk/>
            <pc:sldMk cId="3954989009" sldId="652"/>
            <ac:picMk id="2050" creationId="{7D5E1BA7-E5B8-6752-88A3-B5BC561BF5A7}"/>
          </ac:picMkLst>
        </pc:picChg>
        <pc:picChg chg="add mod">
          <ac:chgData name="Gilliam Roelofs" userId="13391353-80fb-49b4-9ee3-b0b064c7a1d6" providerId="ADAL" clId="{5E6B3DED-3711-4316-A887-091A03B2779D}" dt="2024-10-03T21:11:38.090" v="2374" actId="1076"/>
          <ac:picMkLst>
            <pc:docMk/>
            <pc:sldMk cId="3954989009" sldId="652"/>
            <ac:picMk id="2052" creationId="{6A7FF38F-147B-A3C4-9E95-243E8FD416F5}"/>
          </ac:picMkLst>
        </pc:picChg>
      </pc:sldChg>
      <pc:sldChg chg="addSp delSp modSp add del mod modShow modNotesTx">
        <pc:chgData name="Gilliam Roelofs" userId="13391353-80fb-49b4-9ee3-b0b064c7a1d6" providerId="ADAL" clId="{5E6B3DED-3711-4316-A887-091A03B2779D}" dt="2024-10-07T06:56:45.917" v="2897" actId="47"/>
        <pc:sldMkLst>
          <pc:docMk/>
          <pc:sldMk cId="775539234" sldId="653"/>
        </pc:sldMkLst>
        <pc:spChg chg="mod">
          <ac:chgData name="Gilliam Roelofs" userId="13391353-80fb-49b4-9ee3-b0b064c7a1d6" providerId="ADAL" clId="{5E6B3DED-3711-4316-A887-091A03B2779D}" dt="2024-10-03T08:10:15.590" v="515" actId="20577"/>
          <ac:spMkLst>
            <pc:docMk/>
            <pc:sldMk cId="775539234" sldId="653"/>
            <ac:spMk id="2" creationId="{0B6DC851-9BA2-6EAA-D740-5CB287AB4654}"/>
          </ac:spMkLst>
        </pc:spChg>
        <pc:spChg chg="add mod">
          <ac:chgData name="Gilliam Roelofs" userId="13391353-80fb-49b4-9ee3-b0b064c7a1d6" providerId="ADAL" clId="{5E6B3DED-3711-4316-A887-091A03B2779D}" dt="2024-10-03T09:17:58.178" v="1856"/>
          <ac:spMkLst>
            <pc:docMk/>
            <pc:sldMk cId="775539234" sldId="653"/>
            <ac:spMk id="3" creationId="{6754E3E2-D898-8F39-538A-B4F682EF92E9}"/>
          </ac:spMkLst>
        </pc:spChg>
        <pc:spChg chg="add del mod">
          <ac:chgData name="Gilliam Roelofs" userId="13391353-80fb-49b4-9ee3-b0b064c7a1d6" providerId="ADAL" clId="{5E6B3DED-3711-4316-A887-091A03B2779D}" dt="2024-10-03T21:11:44.268" v="2375" actId="20577"/>
          <ac:spMkLst>
            <pc:docMk/>
            <pc:sldMk cId="775539234" sldId="653"/>
            <ac:spMk id="5" creationId="{97580CA3-88CE-1D7C-A2BD-F26DAB986D97}"/>
          </ac:spMkLst>
        </pc:spChg>
      </pc:sldChg>
      <pc:sldChg chg="modSp add del mod modNotesTx">
        <pc:chgData name="Gilliam Roelofs" userId="13391353-80fb-49b4-9ee3-b0b064c7a1d6" providerId="ADAL" clId="{5E6B3DED-3711-4316-A887-091A03B2779D}" dt="2024-10-03T20:51:40.987" v="2340" actId="47"/>
        <pc:sldMkLst>
          <pc:docMk/>
          <pc:sldMk cId="4198034167" sldId="654"/>
        </pc:sldMkLst>
        <pc:spChg chg="mod">
          <ac:chgData name="Gilliam Roelofs" userId="13391353-80fb-49b4-9ee3-b0b064c7a1d6" providerId="ADAL" clId="{5E6B3DED-3711-4316-A887-091A03B2779D}" dt="2024-10-03T08:10:24.565" v="519" actId="20577"/>
          <ac:spMkLst>
            <pc:docMk/>
            <pc:sldMk cId="4198034167" sldId="654"/>
            <ac:spMk id="2" creationId="{0B6DC851-9BA2-6EAA-D740-5CB287AB4654}"/>
          </ac:spMkLst>
        </pc:spChg>
      </pc:sldChg>
      <pc:sldChg chg="addSp delSp modSp add del mod setBg modNotesTx">
        <pc:chgData name="Gilliam Roelofs" userId="13391353-80fb-49b4-9ee3-b0b064c7a1d6" providerId="ADAL" clId="{5E6B3DED-3711-4316-A887-091A03B2779D}" dt="2024-10-03T20:29:12.490" v="2129" actId="47"/>
        <pc:sldMkLst>
          <pc:docMk/>
          <pc:sldMk cId="2577295619" sldId="655"/>
        </pc:sldMkLst>
        <pc:spChg chg="add mod">
          <ac:chgData name="Gilliam Roelofs" userId="13391353-80fb-49b4-9ee3-b0b064c7a1d6" providerId="ADAL" clId="{5E6B3DED-3711-4316-A887-091A03B2779D}" dt="2024-10-03T08:48:21.760" v="553" actId="571"/>
          <ac:spMkLst>
            <pc:docMk/>
            <pc:sldMk cId="2577295619" sldId="655"/>
            <ac:spMk id="3" creationId="{61B8BC3C-0CFB-D615-33F5-9DDB95901706}"/>
          </ac:spMkLst>
        </pc:spChg>
        <pc:spChg chg="add mod">
          <ac:chgData name="Gilliam Roelofs" userId="13391353-80fb-49b4-9ee3-b0b064c7a1d6" providerId="ADAL" clId="{5E6B3DED-3711-4316-A887-091A03B2779D}" dt="2024-10-03T09:09:11.896" v="799" actId="20577"/>
          <ac:spMkLst>
            <pc:docMk/>
            <pc:sldMk cId="2577295619" sldId="655"/>
            <ac:spMk id="9" creationId="{D9C63948-2E74-7794-698B-15820763FC16}"/>
          </ac:spMkLst>
        </pc:spChg>
        <pc:picChg chg="add mod">
          <ac:chgData name="Gilliam Roelofs" userId="13391353-80fb-49b4-9ee3-b0b064c7a1d6" providerId="ADAL" clId="{5E6B3DED-3711-4316-A887-091A03B2779D}" dt="2024-10-03T08:48:21.760" v="553" actId="571"/>
          <ac:picMkLst>
            <pc:docMk/>
            <pc:sldMk cId="2577295619" sldId="655"/>
            <ac:picMk id="4" creationId="{A9B8DB80-872B-FBEB-B4E4-B53A4A5386E9}"/>
          </ac:picMkLst>
        </pc:picChg>
        <pc:picChg chg="add del mod">
          <ac:chgData name="Gilliam Roelofs" userId="13391353-80fb-49b4-9ee3-b0b064c7a1d6" providerId="ADAL" clId="{5E6B3DED-3711-4316-A887-091A03B2779D}" dt="2024-10-03T08:49:16.997" v="566" actId="478"/>
          <ac:picMkLst>
            <pc:docMk/>
            <pc:sldMk cId="2577295619" sldId="655"/>
            <ac:picMk id="5" creationId="{D5184392-D517-F5FE-5139-7408C0D347AD}"/>
          </ac:picMkLst>
        </pc:picChg>
        <pc:picChg chg="add del mod">
          <ac:chgData name="Gilliam Roelofs" userId="13391353-80fb-49b4-9ee3-b0b064c7a1d6" providerId="ADAL" clId="{5E6B3DED-3711-4316-A887-091A03B2779D}" dt="2024-10-03T09:06:05.276" v="629" actId="478"/>
          <ac:picMkLst>
            <pc:docMk/>
            <pc:sldMk cId="2577295619" sldId="655"/>
            <ac:picMk id="7" creationId="{E3A78EE7-888D-ED53-77D8-08DABDC9507D}"/>
          </ac:picMkLst>
        </pc:picChg>
        <pc:picChg chg="add del mod">
          <ac:chgData name="Gilliam Roelofs" userId="13391353-80fb-49b4-9ee3-b0b064c7a1d6" providerId="ADAL" clId="{5E6B3DED-3711-4316-A887-091A03B2779D}" dt="2024-10-03T08:48:51.500" v="562" actId="478"/>
          <ac:picMkLst>
            <pc:docMk/>
            <pc:sldMk cId="2577295619" sldId="655"/>
            <ac:picMk id="1032" creationId="{E3A78EE7-888D-ED53-77D8-08DABDC9507D}"/>
          </ac:picMkLst>
        </pc:picChg>
        <pc:picChg chg="add mod">
          <ac:chgData name="Gilliam Roelofs" userId="13391353-80fb-49b4-9ee3-b0b064c7a1d6" providerId="ADAL" clId="{5E6B3DED-3711-4316-A887-091A03B2779D}" dt="2024-10-03T08:48:18.293" v="550" actId="1076"/>
          <ac:picMkLst>
            <pc:docMk/>
            <pc:sldMk cId="2577295619" sldId="655"/>
            <ac:picMk id="2050" creationId="{9C9EE758-3CCB-948B-A9BB-C754E15BDF5B}"/>
          </ac:picMkLst>
        </pc:picChg>
        <pc:picChg chg="add">
          <ac:chgData name="Gilliam Roelofs" userId="13391353-80fb-49b4-9ee3-b0b064c7a1d6" providerId="ADAL" clId="{5E6B3DED-3711-4316-A887-091A03B2779D}" dt="2024-10-03T08:48:20.082" v="551"/>
          <ac:picMkLst>
            <pc:docMk/>
            <pc:sldMk cId="2577295619" sldId="655"/>
            <ac:picMk id="2052" creationId="{A4740C0A-FDD2-A3F0-41E6-F73834B50E0B}"/>
          </ac:picMkLst>
        </pc:picChg>
        <pc:picChg chg="add del mod">
          <ac:chgData name="Gilliam Roelofs" userId="13391353-80fb-49b4-9ee3-b0b064c7a1d6" providerId="ADAL" clId="{5E6B3DED-3711-4316-A887-091A03B2779D}" dt="2024-10-03T08:48:50.147" v="561" actId="21"/>
          <ac:picMkLst>
            <pc:docMk/>
            <pc:sldMk cId="2577295619" sldId="655"/>
            <ac:picMk id="2054" creationId="{D5184392-D517-F5FE-5139-7408C0D347AD}"/>
          </ac:picMkLst>
        </pc:picChg>
      </pc:sldChg>
      <pc:sldChg chg="modSp add mod modNotesTx">
        <pc:chgData name="Gilliam Roelofs" userId="13391353-80fb-49b4-9ee3-b0b064c7a1d6" providerId="ADAL" clId="{5E6B3DED-3711-4316-A887-091A03B2779D}" dt="2024-10-03T21:33:06.429" v="2391" actId="20577"/>
        <pc:sldMkLst>
          <pc:docMk/>
          <pc:sldMk cId="833638106" sldId="656"/>
        </pc:sldMkLst>
        <pc:spChg chg="mod">
          <ac:chgData name="Gilliam Roelofs" userId="13391353-80fb-49b4-9ee3-b0b064c7a1d6" providerId="ADAL" clId="{5E6B3DED-3711-4316-A887-091A03B2779D}" dt="2024-10-03T21:33:06.429" v="2391" actId="20577"/>
          <ac:spMkLst>
            <pc:docMk/>
            <pc:sldMk cId="833638106" sldId="656"/>
            <ac:spMk id="2" creationId="{0B6DC851-9BA2-6EAA-D740-5CB287AB4654}"/>
          </ac:spMkLst>
        </pc:spChg>
      </pc:sldChg>
      <pc:sldChg chg="addSp delSp modSp add modNotesTx">
        <pc:chgData name="Gilliam Roelofs" userId="13391353-80fb-49b4-9ee3-b0b064c7a1d6" providerId="ADAL" clId="{5E6B3DED-3711-4316-A887-091A03B2779D}" dt="2024-10-03T20:30:07.290" v="2137" actId="20577"/>
        <pc:sldMkLst>
          <pc:docMk/>
          <pc:sldMk cId="504201138" sldId="657"/>
        </pc:sldMkLst>
        <pc:picChg chg="add mod">
          <ac:chgData name="Gilliam Roelofs" userId="13391353-80fb-49b4-9ee3-b0b064c7a1d6" providerId="ADAL" clId="{5E6B3DED-3711-4316-A887-091A03B2779D}" dt="2024-10-03T08:52:50.109" v="576"/>
          <ac:picMkLst>
            <pc:docMk/>
            <pc:sldMk cId="504201138" sldId="657"/>
            <ac:picMk id="3" creationId="{007041A9-D243-C0F9-6017-65ACA06829FF}"/>
          </ac:picMkLst>
        </pc:picChg>
        <pc:picChg chg="add del mod">
          <ac:chgData name="Gilliam Roelofs" userId="13391353-80fb-49b4-9ee3-b0b064c7a1d6" providerId="ADAL" clId="{5E6B3DED-3711-4316-A887-091A03B2779D}" dt="2024-10-03T08:59:29.756" v="591" actId="478"/>
          <ac:picMkLst>
            <pc:docMk/>
            <pc:sldMk cId="504201138" sldId="657"/>
            <ac:picMk id="4" creationId="{E9A8F040-4A8A-46CA-C958-8308922B58DE}"/>
          </ac:picMkLst>
        </pc:picChg>
        <pc:picChg chg="del">
          <ac:chgData name="Gilliam Roelofs" userId="13391353-80fb-49b4-9ee3-b0b064c7a1d6" providerId="ADAL" clId="{5E6B3DED-3711-4316-A887-091A03B2779D}" dt="2024-10-03T08:52:54.157" v="577" actId="478"/>
          <ac:picMkLst>
            <pc:docMk/>
            <pc:sldMk cId="504201138" sldId="657"/>
            <ac:picMk id="5" creationId="{D5184392-D517-F5FE-5139-7408C0D347AD}"/>
          </ac:picMkLst>
        </pc:picChg>
        <pc:picChg chg="add mod">
          <ac:chgData name="Gilliam Roelofs" userId="13391353-80fb-49b4-9ee3-b0b064c7a1d6" providerId="ADAL" clId="{5E6B3DED-3711-4316-A887-091A03B2779D}" dt="2024-10-03T08:53:10.169" v="579"/>
          <ac:picMkLst>
            <pc:docMk/>
            <pc:sldMk cId="504201138" sldId="657"/>
            <ac:picMk id="7" creationId="{C23A7153-9E63-4B0E-34CF-1F185B18629A}"/>
          </ac:picMkLst>
        </pc:picChg>
        <pc:picChg chg="add mod">
          <ac:chgData name="Gilliam Roelofs" userId="13391353-80fb-49b4-9ee3-b0b064c7a1d6" providerId="ADAL" clId="{5E6B3DED-3711-4316-A887-091A03B2779D}" dt="2024-10-03T08:59:16.266" v="584" actId="571"/>
          <ac:picMkLst>
            <pc:docMk/>
            <pc:sldMk cId="504201138" sldId="657"/>
            <ac:picMk id="9" creationId="{EFE0C1BC-934D-1A88-125D-039FF3AAAB43}"/>
          </ac:picMkLst>
        </pc:picChg>
        <pc:picChg chg="add mod">
          <ac:chgData name="Gilliam Roelofs" userId="13391353-80fb-49b4-9ee3-b0b064c7a1d6" providerId="ADAL" clId="{5E6B3DED-3711-4316-A887-091A03B2779D}" dt="2024-10-03T08:59:16.266" v="584" actId="571"/>
          <ac:picMkLst>
            <pc:docMk/>
            <pc:sldMk cId="504201138" sldId="657"/>
            <ac:picMk id="10" creationId="{A693DFD2-4F4C-40EA-4828-6A950406F576}"/>
          </ac:picMkLst>
        </pc:picChg>
        <pc:picChg chg="add mod">
          <ac:chgData name="Gilliam Roelofs" userId="13391353-80fb-49b4-9ee3-b0b064c7a1d6" providerId="ADAL" clId="{5E6B3DED-3711-4316-A887-091A03B2779D}" dt="2024-10-03T08:59:29.968" v="592"/>
          <ac:picMkLst>
            <pc:docMk/>
            <pc:sldMk cId="504201138" sldId="657"/>
            <ac:picMk id="11" creationId="{3C691D8C-E295-5FA3-F9C4-A5936A0806AF}"/>
          </ac:picMkLst>
        </pc:picChg>
        <pc:picChg chg="add del mod">
          <ac:chgData name="Gilliam Roelofs" userId="13391353-80fb-49b4-9ee3-b0b064c7a1d6" providerId="ADAL" clId="{5E6B3DED-3711-4316-A887-091A03B2779D}" dt="2024-10-03T08:52:48.596" v="575" actId="21"/>
          <ac:picMkLst>
            <pc:docMk/>
            <pc:sldMk cId="504201138" sldId="657"/>
            <ac:picMk id="3074" creationId="{007041A9-D243-C0F9-6017-65ACA06829FF}"/>
          </ac:picMkLst>
        </pc:picChg>
        <pc:picChg chg="add">
          <ac:chgData name="Gilliam Roelofs" userId="13391353-80fb-49b4-9ee3-b0b064c7a1d6" providerId="ADAL" clId="{5E6B3DED-3711-4316-A887-091A03B2779D}" dt="2024-10-03T08:59:11.729" v="581"/>
          <ac:picMkLst>
            <pc:docMk/>
            <pc:sldMk cId="504201138" sldId="657"/>
            <ac:picMk id="3076" creationId="{897C3E81-D105-170D-2284-61014FF377FC}"/>
          </ac:picMkLst>
        </pc:picChg>
        <pc:picChg chg="add mod">
          <ac:chgData name="Gilliam Roelofs" userId="13391353-80fb-49b4-9ee3-b0b064c7a1d6" providerId="ADAL" clId="{5E6B3DED-3711-4316-A887-091A03B2779D}" dt="2024-10-03T08:59:17.886" v="586" actId="1076"/>
          <ac:picMkLst>
            <pc:docMk/>
            <pc:sldMk cId="504201138" sldId="657"/>
            <ac:picMk id="3078" creationId="{D0D2DC7E-1DA3-C1C5-121A-DE57AB7CD2EA}"/>
          </ac:picMkLst>
        </pc:picChg>
        <pc:picChg chg="add del mod">
          <ac:chgData name="Gilliam Roelofs" userId="13391353-80fb-49b4-9ee3-b0b064c7a1d6" providerId="ADAL" clId="{5E6B3DED-3711-4316-A887-091A03B2779D}" dt="2024-10-03T08:59:26.207" v="590" actId="21"/>
          <ac:picMkLst>
            <pc:docMk/>
            <pc:sldMk cId="504201138" sldId="657"/>
            <ac:picMk id="3080" creationId="{3C691D8C-E295-5FA3-F9C4-A5936A0806AF}"/>
          </ac:picMkLst>
        </pc:picChg>
      </pc:sldChg>
      <pc:sldChg chg="addSp delSp modSp add del modNotesTx">
        <pc:chgData name="Gilliam Roelofs" userId="13391353-80fb-49b4-9ee3-b0b064c7a1d6" providerId="ADAL" clId="{5E6B3DED-3711-4316-A887-091A03B2779D}" dt="2024-10-03T09:13:49.132" v="1572" actId="20577"/>
        <pc:sldMkLst>
          <pc:docMk/>
          <pc:sldMk cId="535769268" sldId="658"/>
        </pc:sldMkLst>
        <pc:picChg chg="add mod">
          <ac:chgData name="Gilliam Roelofs" userId="13391353-80fb-49b4-9ee3-b0b064c7a1d6" providerId="ADAL" clId="{5E6B3DED-3711-4316-A887-091A03B2779D}" dt="2024-10-03T09:00:55.349" v="616" actId="1076"/>
          <ac:picMkLst>
            <pc:docMk/>
            <pc:sldMk cId="535769268" sldId="658"/>
            <ac:picMk id="3" creationId="{5DE0E719-BD05-A4BD-FCB2-B60A3C141E75}"/>
          </ac:picMkLst>
        </pc:picChg>
        <pc:picChg chg="del mod">
          <ac:chgData name="Gilliam Roelofs" userId="13391353-80fb-49b4-9ee3-b0b064c7a1d6" providerId="ADAL" clId="{5E6B3DED-3711-4316-A887-091A03B2779D}" dt="2024-10-03T09:00:47.956" v="606" actId="478"/>
          <ac:picMkLst>
            <pc:docMk/>
            <pc:sldMk cId="535769268" sldId="658"/>
            <ac:picMk id="4" creationId="{E9A8F040-4A8A-46CA-C958-8308922B58DE}"/>
          </ac:picMkLst>
        </pc:picChg>
        <pc:picChg chg="add mod">
          <ac:chgData name="Gilliam Roelofs" userId="13391353-80fb-49b4-9ee3-b0b064c7a1d6" providerId="ADAL" clId="{5E6B3DED-3711-4316-A887-091A03B2779D}" dt="2024-10-03T09:00:22.151" v="595" actId="1076"/>
          <ac:picMkLst>
            <pc:docMk/>
            <pc:sldMk cId="535769268" sldId="658"/>
            <ac:picMk id="5122" creationId="{740A65B9-A326-7CA7-FC8C-B544B056F7F9}"/>
          </ac:picMkLst>
        </pc:picChg>
        <pc:picChg chg="add mod">
          <ac:chgData name="Gilliam Roelofs" userId="13391353-80fb-49b4-9ee3-b0b064c7a1d6" providerId="ADAL" clId="{5E6B3DED-3711-4316-A887-091A03B2779D}" dt="2024-10-03T09:00:26.169" v="598" actId="14100"/>
          <ac:picMkLst>
            <pc:docMk/>
            <pc:sldMk cId="535769268" sldId="658"/>
            <ac:picMk id="5124" creationId="{DB8D2E77-68C8-011C-EF19-6D7CB052CE47}"/>
          </ac:picMkLst>
        </pc:picChg>
        <pc:picChg chg="add del mod">
          <ac:chgData name="Gilliam Roelofs" userId="13391353-80fb-49b4-9ee3-b0b064c7a1d6" providerId="ADAL" clId="{5E6B3DED-3711-4316-A887-091A03B2779D}" dt="2024-10-03T09:00:46.725" v="605" actId="21"/>
          <ac:picMkLst>
            <pc:docMk/>
            <pc:sldMk cId="535769268" sldId="658"/>
            <ac:picMk id="5126" creationId="{5DE0E719-BD05-A4BD-FCB2-B60A3C141E75}"/>
          </ac:picMkLst>
        </pc:picChg>
      </pc:sldChg>
      <pc:sldChg chg="addSp delSp modSp add modNotesTx">
        <pc:chgData name="Gilliam Roelofs" userId="13391353-80fb-49b4-9ee3-b0b064c7a1d6" providerId="ADAL" clId="{5E6B3DED-3711-4316-A887-091A03B2779D}" dt="2024-10-03T09:14:40.038" v="1735" actId="20577"/>
        <pc:sldMkLst>
          <pc:docMk/>
          <pc:sldMk cId="1386890443" sldId="659"/>
        </pc:sldMkLst>
        <pc:picChg chg="del">
          <ac:chgData name="Gilliam Roelofs" userId="13391353-80fb-49b4-9ee3-b0b064c7a1d6" providerId="ADAL" clId="{5E6B3DED-3711-4316-A887-091A03B2779D}" dt="2024-10-03T09:04:35.894" v="626" actId="478"/>
          <ac:picMkLst>
            <pc:docMk/>
            <pc:sldMk cId="1386890443" sldId="659"/>
            <ac:picMk id="3" creationId="{5DE0E719-BD05-A4BD-FCB2-B60A3C141E75}"/>
          </ac:picMkLst>
        </pc:picChg>
        <pc:picChg chg="add mod">
          <ac:chgData name="Gilliam Roelofs" userId="13391353-80fb-49b4-9ee3-b0b064c7a1d6" providerId="ADAL" clId="{5E6B3DED-3711-4316-A887-091A03B2779D}" dt="2024-10-03T09:04:36.095" v="627"/>
          <ac:picMkLst>
            <pc:docMk/>
            <pc:sldMk cId="1386890443" sldId="659"/>
            <ac:picMk id="4" creationId="{681A57D1-82F6-DB89-1763-E59C39A49AF6}"/>
          </ac:picMkLst>
        </pc:picChg>
        <pc:picChg chg="add del mod">
          <ac:chgData name="Gilliam Roelofs" userId="13391353-80fb-49b4-9ee3-b0b064c7a1d6" providerId="ADAL" clId="{5E6B3DED-3711-4316-A887-091A03B2779D}" dt="2024-10-03T09:04:34.389" v="625" actId="21"/>
          <ac:picMkLst>
            <pc:docMk/>
            <pc:sldMk cId="1386890443" sldId="659"/>
            <ac:picMk id="6146" creationId="{681A57D1-82F6-DB89-1763-E59C39A49AF6}"/>
          </ac:picMkLst>
        </pc:picChg>
      </pc:sldChg>
      <pc:sldChg chg="modSp add mod modNotesTx">
        <pc:chgData name="Gilliam Roelofs" userId="13391353-80fb-49b4-9ee3-b0b064c7a1d6" providerId="ADAL" clId="{5E6B3DED-3711-4316-A887-091A03B2779D}" dt="2024-10-03T21:33:11.669" v="2393" actId="20577"/>
        <pc:sldMkLst>
          <pc:docMk/>
          <pc:sldMk cId="2048051056" sldId="660"/>
        </pc:sldMkLst>
        <pc:spChg chg="mod">
          <ac:chgData name="Gilliam Roelofs" userId="13391353-80fb-49b4-9ee3-b0b064c7a1d6" providerId="ADAL" clId="{5E6B3DED-3711-4316-A887-091A03B2779D}" dt="2024-10-03T21:33:11.669" v="2393" actId="20577"/>
          <ac:spMkLst>
            <pc:docMk/>
            <pc:sldMk cId="2048051056" sldId="660"/>
            <ac:spMk id="2" creationId="{0B6DC851-9BA2-6EAA-D740-5CB287AB4654}"/>
          </ac:spMkLst>
        </pc:spChg>
      </pc:sldChg>
      <pc:sldChg chg="addSp delSp modSp add del mod modNotesTx">
        <pc:chgData name="Gilliam Roelofs" userId="13391353-80fb-49b4-9ee3-b0b064c7a1d6" providerId="ADAL" clId="{5E6B3DED-3711-4316-A887-091A03B2779D}" dt="2024-10-07T06:56:04.498" v="2887" actId="20577"/>
        <pc:sldMkLst>
          <pc:docMk/>
          <pc:sldMk cId="1393679133" sldId="661"/>
        </pc:sldMkLst>
        <pc:spChg chg="mod">
          <ac:chgData name="Gilliam Roelofs" userId="13391353-80fb-49b4-9ee3-b0b064c7a1d6" providerId="ADAL" clId="{5E6B3DED-3711-4316-A887-091A03B2779D}" dt="2024-10-03T22:00:28.113" v="2627" actId="20577"/>
          <ac:spMkLst>
            <pc:docMk/>
            <pc:sldMk cId="1393679133" sldId="661"/>
            <ac:spMk id="2" creationId="{0B6DC851-9BA2-6EAA-D740-5CB287AB4654}"/>
          </ac:spMkLst>
        </pc:spChg>
        <pc:spChg chg="add del mod">
          <ac:chgData name="Gilliam Roelofs" userId="13391353-80fb-49b4-9ee3-b0b064c7a1d6" providerId="ADAL" clId="{5E6B3DED-3711-4316-A887-091A03B2779D}" dt="2024-10-03T22:00:22.628" v="2621" actId="478"/>
          <ac:spMkLst>
            <pc:docMk/>
            <pc:sldMk cId="1393679133" sldId="661"/>
            <ac:spMk id="7" creationId="{8ADF01B5-C390-BB79-35A4-7316A2AACCB8}"/>
          </ac:spMkLst>
        </pc:spChg>
        <pc:picChg chg="del">
          <ac:chgData name="Gilliam Roelofs" userId="13391353-80fb-49b4-9ee3-b0b064c7a1d6" providerId="ADAL" clId="{5E6B3DED-3711-4316-A887-091A03B2779D}" dt="2024-10-03T12:03:38.534" v="1999" actId="478"/>
          <ac:picMkLst>
            <pc:docMk/>
            <pc:sldMk cId="1393679133" sldId="661"/>
            <ac:picMk id="3" creationId="{82250220-EB32-5AA5-9C65-65F478267F73}"/>
          </ac:picMkLst>
        </pc:picChg>
        <pc:picChg chg="del">
          <ac:chgData name="Gilliam Roelofs" userId="13391353-80fb-49b4-9ee3-b0b064c7a1d6" providerId="ADAL" clId="{5E6B3DED-3711-4316-A887-091A03B2779D}" dt="2024-10-03T12:03:38.120" v="1998" actId="478"/>
          <ac:picMkLst>
            <pc:docMk/>
            <pc:sldMk cId="1393679133" sldId="661"/>
            <ac:picMk id="12292" creationId="{673F5927-33C7-0D30-246E-3678D78CE47E}"/>
          </ac:picMkLst>
        </pc:picChg>
        <pc:picChg chg="add mod">
          <ac:chgData name="Gilliam Roelofs" userId="13391353-80fb-49b4-9ee3-b0b064c7a1d6" providerId="ADAL" clId="{5E6B3DED-3711-4316-A887-091A03B2779D}" dt="2024-10-03T12:04:07.060" v="2004"/>
          <ac:picMkLst>
            <pc:docMk/>
            <pc:sldMk cId="1393679133" sldId="661"/>
            <ac:picMk id="13314" creationId="{E2B80B3E-A9AA-B10C-BDA6-17A290A488E5}"/>
          </ac:picMkLst>
        </pc:picChg>
        <pc:picChg chg="add mod">
          <ac:chgData name="Gilliam Roelofs" userId="13391353-80fb-49b4-9ee3-b0b064c7a1d6" providerId="ADAL" clId="{5E6B3DED-3711-4316-A887-091A03B2779D}" dt="2024-10-03T12:04:08.472" v="2006"/>
          <ac:picMkLst>
            <pc:docMk/>
            <pc:sldMk cId="1393679133" sldId="661"/>
            <ac:picMk id="13316" creationId="{487F28EE-08F1-407F-BFA3-2065FB8C4089}"/>
          </ac:picMkLst>
        </pc:picChg>
        <pc:picChg chg="add del mod">
          <ac:chgData name="Gilliam Roelofs" userId="13391353-80fb-49b4-9ee3-b0b064c7a1d6" providerId="ADAL" clId="{5E6B3DED-3711-4316-A887-091A03B2779D}" dt="2024-10-03T22:00:20.823" v="2620" actId="478"/>
          <ac:picMkLst>
            <pc:docMk/>
            <pc:sldMk cId="1393679133" sldId="661"/>
            <ac:picMk id="13318" creationId="{468EA415-4421-8AEA-CF70-562A4A5AD400}"/>
          </ac:picMkLst>
        </pc:picChg>
      </pc:sldChg>
      <pc:sldChg chg="add del">
        <pc:chgData name="Gilliam Roelofs" userId="13391353-80fb-49b4-9ee3-b0b064c7a1d6" providerId="ADAL" clId="{5E6B3DED-3711-4316-A887-091A03B2779D}" dt="2024-10-03T09:22:01.935" v="1862" actId="47"/>
        <pc:sldMkLst>
          <pc:docMk/>
          <pc:sldMk cId="3017571769" sldId="661"/>
        </pc:sldMkLst>
      </pc:sldChg>
      <pc:sldChg chg="addSp delSp modSp add mod modNotesTx">
        <pc:chgData name="Gilliam Roelofs" userId="13391353-80fb-49b4-9ee3-b0b064c7a1d6" providerId="ADAL" clId="{5E6B3DED-3711-4316-A887-091A03B2779D}" dt="2024-10-07T06:56:17.343" v="2893" actId="20577"/>
        <pc:sldMkLst>
          <pc:docMk/>
          <pc:sldMk cId="1875414908" sldId="662"/>
        </pc:sldMkLst>
        <pc:spChg chg="mod">
          <ac:chgData name="Gilliam Roelofs" userId="13391353-80fb-49b4-9ee3-b0b064c7a1d6" providerId="ADAL" clId="{5E6B3DED-3711-4316-A887-091A03B2779D}" dt="2024-10-03T22:05:37.153" v="2645" actId="20577"/>
          <ac:spMkLst>
            <pc:docMk/>
            <pc:sldMk cId="1875414908" sldId="662"/>
            <ac:spMk id="2" creationId="{0B6DC851-9BA2-6EAA-D740-5CB287AB4654}"/>
          </ac:spMkLst>
        </pc:spChg>
        <pc:spChg chg="del mod">
          <ac:chgData name="Gilliam Roelofs" userId="13391353-80fb-49b4-9ee3-b0b064c7a1d6" providerId="ADAL" clId="{5E6B3DED-3711-4316-A887-091A03B2779D}" dt="2024-10-03T22:01:10.558" v="2636" actId="478"/>
          <ac:spMkLst>
            <pc:docMk/>
            <pc:sldMk cId="1875414908" sldId="662"/>
            <ac:spMk id="7" creationId="{8ADF01B5-C390-BB79-35A4-7316A2AACCB8}"/>
          </ac:spMkLst>
        </pc:spChg>
        <pc:picChg chg="del mod">
          <ac:chgData name="Gilliam Roelofs" userId="13391353-80fb-49b4-9ee3-b0b064c7a1d6" providerId="ADAL" clId="{5E6B3DED-3711-4316-A887-091A03B2779D}" dt="2024-10-03T12:07:53.456" v="2025" actId="478"/>
          <ac:picMkLst>
            <pc:docMk/>
            <pc:sldMk cId="1875414908" sldId="662"/>
            <ac:picMk id="13318" creationId="{468EA415-4421-8AEA-CF70-562A4A5AD400}"/>
          </ac:picMkLst>
        </pc:picChg>
        <pc:picChg chg="add mod">
          <ac:chgData name="Gilliam Roelofs" userId="13391353-80fb-49b4-9ee3-b0b064c7a1d6" providerId="ADAL" clId="{5E6B3DED-3711-4316-A887-091A03B2779D}" dt="2024-10-03T22:01:08.293" v="2635" actId="1076"/>
          <ac:picMkLst>
            <pc:docMk/>
            <pc:sldMk cId="1875414908" sldId="662"/>
            <ac:picMk id="14338" creationId="{F5410EB6-E8AA-89AD-8B46-554FCEED560F}"/>
          </ac:picMkLst>
        </pc:picChg>
      </pc:sldChg>
      <pc:sldChg chg="modSp add del mod">
        <pc:chgData name="Gilliam Roelofs" userId="13391353-80fb-49b4-9ee3-b0b064c7a1d6" providerId="ADAL" clId="{5E6B3DED-3711-4316-A887-091A03B2779D}" dt="2024-10-03T20:30:46.311" v="2147" actId="47"/>
        <pc:sldMkLst>
          <pc:docMk/>
          <pc:sldMk cId="4050570281" sldId="663"/>
        </pc:sldMkLst>
        <pc:spChg chg="mod">
          <ac:chgData name="Gilliam Roelofs" userId="13391353-80fb-49b4-9ee3-b0b064c7a1d6" providerId="ADAL" clId="{5E6B3DED-3711-4316-A887-091A03B2779D}" dt="2024-10-03T20:22:33.694" v="2069" actId="20577"/>
          <ac:spMkLst>
            <pc:docMk/>
            <pc:sldMk cId="4050570281" sldId="663"/>
            <ac:spMk id="2" creationId="{0B6DC851-9BA2-6EAA-D740-5CB287AB4654}"/>
          </ac:spMkLst>
        </pc:spChg>
        <pc:picChg chg="mod">
          <ac:chgData name="Gilliam Roelofs" userId="13391353-80fb-49b4-9ee3-b0b064c7a1d6" providerId="ADAL" clId="{5E6B3DED-3711-4316-A887-091A03B2779D}" dt="2024-10-03T20:26:14.859" v="2071" actId="1076"/>
          <ac:picMkLst>
            <pc:docMk/>
            <pc:sldMk cId="4050570281" sldId="663"/>
            <ac:picMk id="14338" creationId="{F5410EB6-E8AA-89AD-8B46-554FCEED560F}"/>
          </ac:picMkLst>
        </pc:picChg>
      </pc:sldChg>
      <pc:sldChg chg="addSp delSp modSp add mod setBg modNotesTx">
        <pc:chgData name="Gilliam Roelofs" userId="13391353-80fb-49b4-9ee3-b0b064c7a1d6" providerId="ADAL" clId="{5E6B3DED-3711-4316-A887-091A03B2779D}" dt="2024-10-03T20:41:48.069" v="2321" actId="478"/>
        <pc:sldMkLst>
          <pc:docMk/>
          <pc:sldMk cId="1259842936" sldId="664"/>
        </pc:sldMkLst>
        <pc:spChg chg="del mod">
          <ac:chgData name="Gilliam Roelofs" userId="13391353-80fb-49b4-9ee3-b0b064c7a1d6" providerId="ADAL" clId="{5E6B3DED-3711-4316-A887-091A03B2779D}" dt="2024-10-03T20:41:29.413" v="2317" actId="478"/>
          <ac:spMkLst>
            <pc:docMk/>
            <pc:sldMk cId="1259842936" sldId="664"/>
            <ac:spMk id="3" creationId="{056FB40B-4347-A1F9-B8C9-C1D608272C4A}"/>
          </ac:spMkLst>
        </pc:spChg>
        <pc:spChg chg="mod">
          <ac:chgData name="Gilliam Roelofs" userId="13391353-80fb-49b4-9ee3-b0b064c7a1d6" providerId="ADAL" clId="{5E6B3DED-3711-4316-A887-091A03B2779D}" dt="2024-10-03T20:41:23.792" v="2316" actId="207"/>
          <ac:spMkLst>
            <pc:docMk/>
            <pc:sldMk cId="1259842936" sldId="664"/>
            <ac:spMk id="26" creationId="{806291AB-DA59-3444-D40B-6784EC28DC49}"/>
          </ac:spMkLst>
        </pc:spChg>
        <pc:spChg chg="mod">
          <ac:chgData name="Gilliam Roelofs" userId="13391353-80fb-49b4-9ee3-b0b064c7a1d6" providerId="ADAL" clId="{5E6B3DED-3711-4316-A887-091A03B2779D}" dt="2024-10-03T20:29:28.646" v="2135" actId="14100"/>
          <ac:spMkLst>
            <pc:docMk/>
            <pc:sldMk cId="1259842936" sldId="664"/>
            <ac:spMk id="28" creationId="{B61C416E-DD97-E5E9-1812-EEB3DC8CD5A3}"/>
          </ac:spMkLst>
        </pc:spChg>
        <pc:picChg chg="add del ord">
          <ac:chgData name="Gilliam Roelofs" userId="13391353-80fb-49b4-9ee3-b0b064c7a1d6" providerId="ADAL" clId="{5E6B3DED-3711-4316-A887-091A03B2779D}" dt="2024-10-03T20:41:48.069" v="2321" actId="478"/>
          <ac:picMkLst>
            <pc:docMk/>
            <pc:sldMk cId="1259842936" sldId="664"/>
            <ac:picMk id="23" creationId="{251C3E2A-010E-F061-07C9-CE8A1CC87EA6}"/>
          </ac:picMkLst>
        </pc:picChg>
      </pc:sldChg>
      <pc:sldChg chg="modSp add mod ord modNotesTx">
        <pc:chgData name="Gilliam Roelofs" userId="13391353-80fb-49b4-9ee3-b0b064c7a1d6" providerId="ADAL" clId="{5E6B3DED-3711-4316-A887-091A03B2779D}" dt="2024-10-07T06:56:35.295" v="2895" actId="20577"/>
        <pc:sldMkLst>
          <pc:docMk/>
          <pc:sldMk cId="613492735" sldId="665"/>
        </pc:sldMkLst>
        <pc:spChg chg="mod">
          <ac:chgData name="Gilliam Roelofs" userId="13391353-80fb-49b4-9ee3-b0b064c7a1d6" providerId="ADAL" clId="{5E6B3DED-3711-4316-A887-091A03B2779D}" dt="2024-10-03T20:31:52.589" v="2168" actId="20577"/>
          <ac:spMkLst>
            <pc:docMk/>
            <pc:sldMk cId="613492735" sldId="665"/>
            <ac:spMk id="8" creationId="{2183FFFA-EBB6-A9F0-0F94-ADE716474A17}"/>
          </ac:spMkLst>
        </pc:spChg>
      </pc:sldChg>
      <pc:sldChg chg="modSp add mod ord">
        <pc:chgData name="Gilliam Roelofs" userId="13391353-80fb-49b4-9ee3-b0b064c7a1d6" providerId="ADAL" clId="{5E6B3DED-3711-4316-A887-091A03B2779D}" dt="2024-10-03T20:32:05.093" v="2188" actId="6549"/>
        <pc:sldMkLst>
          <pc:docMk/>
          <pc:sldMk cId="253354173" sldId="666"/>
        </pc:sldMkLst>
        <pc:spChg chg="mod">
          <ac:chgData name="Gilliam Roelofs" userId="13391353-80fb-49b4-9ee3-b0b064c7a1d6" providerId="ADAL" clId="{5E6B3DED-3711-4316-A887-091A03B2779D}" dt="2024-10-03T20:32:05.093" v="2188" actId="6549"/>
          <ac:spMkLst>
            <pc:docMk/>
            <pc:sldMk cId="253354173" sldId="666"/>
            <ac:spMk id="8" creationId="{2183FFFA-EBB6-A9F0-0F94-ADE716474A17}"/>
          </ac:spMkLst>
        </pc:spChg>
      </pc:sldChg>
      <pc:sldChg chg="modSp add mod ord">
        <pc:chgData name="Gilliam Roelofs" userId="13391353-80fb-49b4-9ee3-b0b064c7a1d6" providerId="ADAL" clId="{5E6B3DED-3711-4316-A887-091A03B2779D}" dt="2024-10-03T20:51:38.077" v="2339" actId="20577"/>
        <pc:sldMkLst>
          <pc:docMk/>
          <pc:sldMk cId="2595535376" sldId="667"/>
        </pc:sldMkLst>
        <pc:spChg chg="mod">
          <ac:chgData name="Gilliam Roelofs" userId="13391353-80fb-49b4-9ee3-b0b064c7a1d6" providerId="ADAL" clId="{5E6B3DED-3711-4316-A887-091A03B2779D}" dt="2024-10-03T20:51:38.077" v="2339" actId="20577"/>
          <ac:spMkLst>
            <pc:docMk/>
            <pc:sldMk cId="2595535376" sldId="667"/>
            <ac:spMk id="8" creationId="{2183FFFA-EBB6-A9F0-0F94-ADE716474A17}"/>
          </ac:spMkLst>
        </pc:spChg>
      </pc:sldChg>
      <pc:sldChg chg="addSp delSp modSp add del mod">
        <pc:chgData name="Gilliam Roelofs" userId="13391353-80fb-49b4-9ee3-b0b064c7a1d6" providerId="ADAL" clId="{5E6B3DED-3711-4316-A887-091A03B2779D}" dt="2024-10-03T22:16:49.137" v="2689" actId="47"/>
        <pc:sldMkLst>
          <pc:docMk/>
          <pc:sldMk cId="2090532789" sldId="668"/>
        </pc:sldMkLst>
        <pc:spChg chg="mod">
          <ac:chgData name="Gilliam Roelofs" userId="13391353-80fb-49b4-9ee3-b0b064c7a1d6" providerId="ADAL" clId="{5E6B3DED-3711-4316-A887-091A03B2779D}" dt="2024-10-03T22:06:22.353" v="2670" actId="20577"/>
          <ac:spMkLst>
            <pc:docMk/>
            <pc:sldMk cId="2090532789" sldId="668"/>
            <ac:spMk id="2" creationId="{0B6DC851-9BA2-6EAA-D740-5CB287AB4654}"/>
          </ac:spMkLst>
        </pc:spChg>
        <pc:picChg chg="add del mod">
          <ac:chgData name="Gilliam Roelofs" userId="13391353-80fb-49b4-9ee3-b0b064c7a1d6" providerId="ADAL" clId="{5E6B3DED-3711-4316-A887-091A03B2779D}" dt="2024-10-03T22:16:13.983" v="2676" actId="21"/>
          <ac:picMkLst>
            <pc:docMk/>
            <pc:sldMk cId="2090532789" sldId="668"/>
            <ac:picMk id="2050" creationId="{8E6CE7EC-86C8-7405-1C3D-F81AB5C40F56}"/>
          </ac:picMkLst>
        </pc:picChg>
        <pc:picChg chg="del">
          <ac:chgData name="Gilliam Roelofs" userId="13391353-80fb-49b4-9ee3-b0b064c7a1d6" providerId="ADAL" clId="{5E6B3DED-3711-4316-A887-091A03B2779D}" dt="2024-10-03T22:06:24.115" v="2671" actId="478"/>
          <ac:picMkLst>
            <pc:docMk/>
            <pc:sldMk cId="2090532789" sldId="668"/>
            <ac:picMk id="14338" creationId="{F5410EB6-E8AA-89AD-8B46-554FCEED560F}"/>
          </ac:picMkLst>
        </pc:picChg>
      </pc:sldChg>
      <pc:sldChg chg="modSp add del mod">
        <pc:chgData name="Gilliam Roelofs" userId="13391353-80fb-49b4-9ee3-b0b064c7a1d6" providerId="ADAL" clId="{5E6B3DED-3711-4316-A887-091A03B2779D}" dt="2024-10-03T21:38:29.284" v="2404" actId="47"/>
        <pc:sldMkLst>
          <pc:docMk/>
          <pc:sldMk cId="2346015067" sldId="668"/>
        </pc:sldMkLst>
        <pc:spChg chg="mod">
          <ac:chgData name="Gilliam Roelofs" userId="13391353-80fb-49b4-9ee3-b0b064c7a1d6" providerId="ADAL" clId="{5E6B3DED-3711-4316-A887-091A03B2779D}" dt="2024-10-03T21:36:54.591" v="2403"/>
          <ac:spMkLst>
            <pc:docMk/>
            <pc:sldMk cId="2346015067" sldId="668"/>
            <ac:spMk id="2" creationId="{0B6DC851-9BA2-6EAA-D740-5CB287AB4654}"/>
          </ac:spMkLst>
        </pc:spChg>
      </pc:sldChg>
      <pc:sldChg chg="addSp delSp modSp add mod modNotesTx">
        <pc:chgData name="Gilliam Roelofs" userId="13391353-80fb-49b4-9ee3-b0b064c7a1d6" providerId="ADAL" clId="{5E6B3DED-3711-4316-A887-091A03B2779D}" dt="2024-10-03T22:17:56.956" v="2783" actId="20577"/>
        <pc:sldMkLst>
          <pc:docMk/>
          <pc:sldMk cId="454912647" sldId="669"/>
        </pc:sldMkLst>
        <pc:spChg chg="mod">
          <ac:chgData name="Gilliam Roelofs" userId="13391353-80fb-49b4-9ee3-b0b064c7a1d6" providerId="ADAL" clId="{5E6B3DED-3711-4316-A887-091A03B2779D}" dt="2024-10-03T22:17:56.956" v="2783" actId="20577"/>
          <ac:spMkLst>
            <pc:docMk/>
            <pc:sldMk cId="454912647" sldId="669"/>
            <ac:spMk id="2" creationId="{0B6DC851-9BA2-6EAA-D740-5CB287AB4654}"/>
          </ac:spMkLst>
        </pc:spChg>
        <pc:picChg chg="add mod">
          <ac:chgData name="Gilliam Roelofs" userId="13391353-80fb-49b4-9ee3-b0b064c7a1d6" providerId="ADAL" clId="{5E6B3DED-3711-4316-A887-091A03B2779D}" dt="2024-10-03T22:16:44.752" v="2688"/>
          <ac:picMkLst>
            <pc:docMk/>
            <pc:sldMk cId="454912647" sldId="669"/>
            <ac:picMk id="3" creationId="{8E6CE7EC-86C8-7405-1C3D-F81AB5C40F56}"/>
          </ac:picMkLst>
        </pc:picChg>
        <pc:picChg chg="add del mod">
          <ac:chgData name="Gilliam Roelofs" userId="13391353-80fb-49b4-9ee3-b0b064c7a1d6" providerId="ADAL" clId="{5E6B3DED-3711-4316-A887-091A03B2779D}" dt="2024-10-03T22:16:43.397" v="2686" actId="21"/>
          <ac:picMkLst>
            <pc:docMk/>
            <pc:sldMk cId="454912647" sldId="669"/>
            <ac:picMk id="2050" creationId="{8E6CE7EC-86C8-7405-1C3D-F81AB5C40F56}"/>
          </ac:picMkLst>
        </pc:picChg>
        <pc:picChg chg="del">
          <ac:chgData name="Gilliam Roelofs" userId="13391353-80fb-49b4-9ee3-b0b064c7a1d6" providerId="ADAL" clId="{5E6B3DED-3711-4316-A887-091A03B2779D}" dt="2024-10-03T22:16:44.552" v="2687" actId="478"/>
          <ac:picMkLst>
            <pc:docMk/>
            <pc:sldMk cId="454912647" sldId="669"/>
            <ac:picMk id="14338" creationId="{F5410EB6-E8AA-89AD-8B46-554FCEED560F}"/>
          </ac:picMkLst>
        </pc:picChg>
      </pc:sldChg>
      <pc:sldMasterChg chg="addSldLayout delSldLayout">
        <pc:chgData name="Gilliam Roelofs" userId="13391353-80fb-49b4-9ee3-b0b064c7a1d6" providerId="ADAL" clId="{5E6B3DED-3711-4316-A887-091A03B2779D}" dt="2024-10-07T06:56:59.652" v="2898" actId="47"/>
        <pc:sldMasterMkLst>
          <pc:docMk/>
          <pc:sldMasterMk cId="2424565983" sldId="2147483648"/>
        </pc:sldMasterMkLst>
        <pc:sldLayoutChg chg="add del">
          <pc:chgData name="Gilliam Roelofs" userId="13391353-80fb-49b4-9ee3-b0b064c7a1d6" providerId="ADAL" clId="{5E6B3DED-3711-4316-A887-091A03B2779D}" dt="2024-10-07T06:56:59.652" v="2898" actId="47"/>
          <pc:sldLayoutMkLst>
            <pc:docMk/>
            <pc:sldMasterMk cId="2424565983" sldId="2147483648"/>
            <pc:sldLayoutMk cId="2939421462" sldId="2147483698"/>
          </pc:sldLayoutMkLst>
        </pc:sldLayoutChg>
      </pc:sldMasterChg>
      <pc:sldMasterChg chg="add del addSldLayout delSldLayout">
        <pc:chgData name="Gilliam Roelofs" userId="13391353-80fb-49b4-9ee3-b0b064c7a1d6" providerId="ADAL" clId="{5E6B3DED-3711-4316-A887-091A03B2779D}" dt="2024-10-03T11:34:10.294" v="1896" actId="47"/>
        <pc:sldMasterMkLst>
          <pc:docMk/>
          <pc:sldMasterMk cId="226651738" sldId="2147483664"/>
        </pc:sldMasterMkLst>
        <pc:sldLayoutChg chg="add del">
          <pc:chgData name="Gilliam Roelofs" userId="13391353-80fb-49b4-9ee3-b0b064c7a1d6" providerId="ADAL" clId="{5E6B3DED-3711-4316-A887-091A03B2779D}" dt="2024-10-03T11:34:10.294" v="1896" actId="47"/>
          <pc:sldLayoutMkLst>
            <pc:docMk/>
            <pc:sldMasterMk cId="226651738" sldId="2147483664"/>
            <pc:sldLayoutMk cId="2496913412" sldId="2147483665"/>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430427688" sldId="2147483666"/>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021712366" sldId="2147483667"/>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3807872653" sldId="2147483668"/>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5056932" sldId="2147483669"/>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3680526298" sldId="2147483670"/>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3001919726" sldId="2147483671"/>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4025703438" sldId="2147483672"/>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793225552" sldId="2147483673"/>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881861423" sldId="2147483674"/>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724052754" sldId="2147483675"/>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737512467" sldId="2147483676"/>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4133838827" sldId="2147483677"/>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633569477" sldId="2147483678"/>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009838834" sldId="2147483679"/>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80654238" sldId="2147483680"/>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3592570336" sldId="2147483681"/>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366994333" sldId="2147483682"/>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442615253" sldId="2147483683"/>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519915011" sldId="2147483684"/>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3738384951" sldId="2147483685"/>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535800353" sldId="2147483686"/>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789000054" sldId="2147483687"/>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447186482" sldId="2147483688"/>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814314189" sldId="2147483689"/>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796595950" sldId="2147483690"/>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509409123" sldId="2147483691"/>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4136845531" sldId="2147483692"/>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908879312" sldId="2147483693"/>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072549810" sldId="2147483694"/>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1426574711" sldId="2147483695"/>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872794250" sldId="2147483696"/>
          </pc:sldLayoutMkLst>
        </pc:sldLayoutChg>
        <pc:sldLayoutChg chg="add del">
          <pc:chgData name="Gilliam Roelofs" userId="13391353-80fb-49b4-9ee3-b0b064c7a1d6" providerId="ADAL" clId="{5E6B3DED-3711-4316-A887-091A03B2779D}" dt="2024-10-03T11:34:10.294" v="1896" actId="47"/>
          <pc:sldLayoutMkLst>
            <pc:docMk/>
            <pc:sldMasterMk cId="226651738" sldId="2147483664"/>
            <pc:sldLayoutMk cId="2875850913"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C380C-3820-4A18-A60D-8B180C8C3418}"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5C216-FDC9-4A53-AE22-C9A481111804}" type="slidenum">
              <a:rPr lang="en-US" smtClean="0"/>
              <a:t>‹#›</a:t>
            </a:fld>
            <a:endParaRPr lang="en-US"/>
          </a:p>
        </p:txBody>
      </p:sp>
    </p:spTree>
    <p:extLst>
      <p:ext uri="{BB962C8B-B14F-4D97-AF65-F5344CB8AC3E}">
        <p14:creationId xmlns:p14="http://schemas.microsoft.com/office/powerpoint/2010/main" val="295688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5C216-FDC9-4A53-AE22-C9A481111804}" type="slidenum">
              <a:rPr lang="en-US" smtClean="0"/>
              <a:t>1</a:t>
            </a:fld>
            <a:endParaRPr lang="en-US"/>
          </a:p>
        </p:txBody>
      </p:sp>
    </p:spTree>
    <p:extLst>
      <p:ext uri="{BB962C8B-B14F-4D97-AF65-F5344CB8AC3E}">
        <p14:creationId xmlns:p14="http://schemas.microsoft.com/office/powerpoint/2010/main" val="1037999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marL="0" indent="0">
              <a:buSzPct val="100000"/>
              <a:buFontTx/>
              <a:buNone/>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Pro’s:</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Offers modularity and organization</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Enables scalability and adaptability</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Extremely reusable</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Encapsulates logic and loose coupling</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Flexible design</a:t>
            </a:r>
          </a:p>
          <a:p>
            <a:pPr marL="180000" indent="-180000">
              <a:buSzPct val="100000"/>
              <a:buFontTx/>
              <a:buBlip>
                <a:blip r:embed="rId3"/>
              </a:buBlip>
              <a:defRPr/>
            </a:pPr>
            <a:endPar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Cons:</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Risk of over-engineering</a:t>
            </a:r>
          </a:p>
          <a:p>
            <a:pPr marL="171450" indent="-171450">
              <a:buSzPct val="100000"/>
              <a:buFont typeface="Arial" panose="020B0604020202020204" pitchFamily="34" charset="0"/>
              <a:buChar char="•"/>
              <a:defRPr/>
            </a:pPr>
            <a:r>
              <a:rPr lang="en-GB"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High maintenance</a:t>
            </a:r>
          </a:p>
          <a:p>
            <a:pPr>
              <a:buFont typeface="+mj-lt"/>
              <a:buAutoNum type="arabicPeriod"/>
            </a:pPr>
            <a:endParaRPr lang="en-US" dirty="0"/>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10</a:t>
            </a:fld>
            <a:endParaRPr lang="en-US"/>
          </a:p>
        </p:txBody>
      </p:sp>
    </p:spTree>
    <p:extLst>
      <p:ext uri="{BB962C8B-B14F-4D97-AF65-F5344CB8AC3E}">
        <p14:creationId xmlns:p14="http://schemas.microsoft.com/office/powerpoint/2010/main" val="1679117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a:buFont typeface="+mj-lt"/>
              <a:buNone/>
            </a:pPr>
            <a:r>
              <a:rPr lang="en-US" dirty="0"/>
              <a:t>Code splitting ensures that only the necessary parts of your application load initially, improving performance for large apps. Lazy loading allows components to be loaded as needed. Source: Webpack Documentation on Code Splitting.</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11</a:t>
            </a:fld>
            <a:endParaRPr lang="en-US"/>
          </a:p>
        </p:txBody>
      </p:sp>
    </p:spTree>
    <p:extLst>
      <p:ext uri="{BB962C8B-B14F-4D97-AF65-F5344CB8AC3E}">
        <p14:creationId xmlns:p14="http://schemas.microsoft.com/office/powerpoint/2010/main" val="1977431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a:buFont typeface="+mj-lt"/>
              <a:buNone/>
            </a:pPr>
            <a:r>
              <a:rPr lang="en-US" b="1" dirty="0"/>
              <a:t>State Management</a:t>
            </a:r>
            <a:r>
              <a:rPr lang="en-US" dirty="0"/>
              <a:t>: Efficient state management is crucial in scalable frontend applications. Tools like Redux, Context API, and Recoil help manage state across large applications, ensuring performance and data consistency. </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12</a:t>
            </a:fld>
            <a:endParaRPr lang="en-US"/>
          </a:p>
        </p:txBody>
      </p:sp>
    </p:spTree>
    <p:extLst>
      <p:ext uri="{BB962C8B-B14F-4D97-AF65-F5344CB8AC3E}">
        <p14:creationId xmlns:p14="http://schemas.microsoft.com/office/powerpoint/2010/main" val="287961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r>
              <a:rPr lang="en-US" b="0" dirty="0"/>
              <a:t>Left: Prop drilling (</a:t>
            </a:r>
            <a:r>
              <a:rPr lang="en-US" b="0" i="0" dirty="0">
                <a:solidFill>
                  <a:srgbClr val="F6F7F9"/>
                </a:solidFill>
                <a:effectLst/>
                <a:latin typeface="Optimistic Text"/>
              </a:rPr>
              <a:t>verbose and inconvenient</a:t>
            </a:r>
            <a:r>
              <a:rPr lang="en-US" b="0" dirty="0"/>
              <a:t>)</a:t>
            </a:r>
          </a:p>
          <a:p>
            <a:r>
              <a:rPr lang="en-US" b="0" dirty="0"/>
              <a:t>Right: Context (increases cohesion)</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13</a:t>
            </a:fld>
            <a:endParaRPr lang="en-US"/>
          </a:p>
        </p:txBody>
      </p:sp>
    </p:spTree>
    <p:extLst>
      <p:ext uri="{BB962C8B-B14F-4D97-AF65-F5344CB8AC3E}">
        <p14:creationId xmlns:p14="http://schemas.microsoft.com/office/powerpoint/2010/main" val="599459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9202F-51AF-060C-AF7A-1C35B592D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A636D-7D64-7434-EA1A-9ACB78DADF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4B9DC-02D3-631F-2A39-B2ABF6B788AC}"/>
              </a:ext>
            </a:extLst>
          </p:cNvPr>
          <p:cNvSpPr>
            <a:spLocks noGrp="1"/>
          </p:cNvSpPr>
          <p:nvPr>
            <p:ph type="body" idx="1"/>
          </p:nvPr>
        </p:nvSpPr>
        <p:spPr/>
        <p:txBody>
          <a:bodyPr/>
          <a:lstStyle/>
          <a:p>
            <a:pPr>
              <a:buFont typeface="+mj-lt"/>
              <a:buNone/>
            </a:pPr>
            <a:r>
              <a:rPr lang="en-US" b="1" dirty="0"/>
              <a:t>Separation of Concerns</a:t>
            </a:r>
            <a:r>
              <a:rPr lang="en-US" dirty="0"/>
              <a:t>: Breaking your project into different layers like presentation, logic, and state management is key to scalability. This makes it easier to update, extend, and test the project. Source: </a:t>
            </a:r>
            <a:r>
              <a:rPr lang="en-US" dirty="0" err="1"/>
              <a:t>FreeCodeCamp</a:t>
            </a:r>
            <a:r>
              <a:rPr lang="en-US" dirty="0"/>
              <a:t> on Separation of Concerns.</a:t>
            </a:r>
          </a:p>
          <a:p>
            <a:pPr>
              <a:buFont typeface="+mj-lt"/>
              <a:buAutoNum type="arabicPeriod"/>
            </a:pPr>
            <a:endParaRPr lang="en-US" dirty="0"/>
          </a:p>
          <a:p>
            <a:pPr>
              <a:buFont typeface="+mj-lt"/>
              <a:buNone/>
            </a:pPr>
            <a:r>
              <a:rPr lang="en-US" b="1" dirty="0"/>
              <a:t>Component Libraries</a:t>
            </a:r>
            <a:r>
              <a:rPr lang="en-US" dirty="0"/>
              <a:t>: Using component libraries such as Material UI, Chakra UI, or custom libraries allows for quick scalability by reusing pre-built, styled components.</a:t>
            </a:r>
          </a:p>
          <a:p>
            <a:endParaRPr lang="en-US" dirty="0"/>
          </a:p>
        </p:txBody>
      </p:sp>
      <p:sp>
        <p:nvSpPr>
          <p:cNvPr id="4" name="Slide Number Placeholder 3">
            <a:extLst>
              <a:ext uri="{FF2B5EF4-FFF2-40B4-BE49-F238E27FC236}">
                <a16:creationId xmlns:a16="http://schemas.microsoft.com/office/drawing/2014/main" id="{9FB1A379-51E8-CE6B-11B2-5C5C858250AC}"/>
              </a:ext>
            </a:extLst>
          </p:cNvPr>
          <p:cNvSpPr>
            <a:spLocks noGrp="1"/>
          </p:cNvSpPr>
          <p:nvPr>
            <p:ph type="sldNum" sz="quarter" idx="5"/>
          </p:nvPr>
        </p:nvSpPr>
        <p:spPr/>
        <p:txBody>
          <a:bodyPr/>
          <a:lstStyle/>
          <a:p>
            <a:fld id="{D755C216-FDC9-4A53-AE22-C9A481111804}" type="slidenum">
              <a:rPr lang="en-US" smtClean="0"/>
              <a:t>14</a:t>
            </a:fld>
            <a:endParaRPr lang="en-US"/>
          </a:p>
        </p:txBody>
      </p:sp>
    </p:spTree>
    <p:extLst>
      <p:ext uri="{BB962C8B-B14F-4D97-AF65-F5344CB8AC3E}">
        <p14:creationId xmlns:p14="http://schemas.microsoft.com/office/powerpoint/2010/main" val="246801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15</a:t>
            </a:fld>
            <a:endParaRPr lang="en-US"/>
          </a:p>
        </p:txBody>
      </p:sp>
    </p:spTree>
    <p:extLst>
      <p:ext uri="{BB962C8B-B14F-4D97-AF65-F5344CB8AC3E}">
        <p14:creationId xmlns:p14="http://schemas.microsoft.com/office/powerpoint/2010/main" val="173458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9202F-51AF-060C-AF7A-1C35B592D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A636D-7D64-7434-EA1A-9ACB78DADF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4B9DC-02D3-631F-2A39-B2ABF6B78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1A379-51E8-CE6B-11B2-5C5C858250AC}"/>
              </a:ext>
            </a:extLst>
          </p:cNvPr>
          <p:cNvSpPr>
            <a:spLocks noGrp="1"/>
          </p:cNvSpPr>
          <p:nvPr>
            <p:ph type="sldNum" sz="quarter" idx="5"/>
          </p:nvPr>
        </p:nvSpPr>
        <p:spPr/>
        <p:txBody>
          <a:bodyPr/>
          <a:lstStyle/>
          <a:p>
            <a:fld id="{D755C216-FDC9-4A53-AE22-C9A481111804}" type="slidenum">
              <a:rPr lang="en-US" smtClean="0"/>
              <a:t>16</a:t>
            </a:fld>
            <a:endParaRPr lang="en-US"/>
          </a:p>
        </p:txBody>
      </p:sp>
    </p:spTree>
    <p:extLst>
      <p:ext uri="{BB962C8B-B14F-4D97-AF65-F5344CB8AC3E}">
        <p14:creationId xmlns:p14="http://schemas.microsoft.com/office/powerpoint/2010/main" val="204313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a:buFont typeface="+mj-lt"/>
              <a:buNone/>
            </a:pPr>
            <a:r>
              <a:rPr lang="en-US" b="1" dirty="0"/>
              <a:t>Cross-Functional Teams</a:t>
            </a:r>
            <a:r>
              <a:rPr lang="en-US" dirty="0"/>
              <a:t>: Teams that include members with different skill sets (e.g., frontend developers, backend developers, designers, and QA engineers) help scale frontend architecture by working on distinct features or sections of the app in parallel. Source: Atlassian on Cross-Functional Teams.</a:t>
            </a:r>
          </a:p>
          <a:p>
            <a:pPr>
              <a:buFont typeface="+mj-lt"/>
              <a:buNone/>
            </a:pPr>
            <a:endParaRPr lang="en-US" b="0" dirty="0"/>
          </a:p>
          <a:p>
            <a:pPr>
              <a:buFont typeface="+mj-lt"/>
              <a:buNone/>
            </a:pPr>
            <a:r>
              <a:rPr lang="en-US" b="1" dirty="0"/>
              <a:t>DevOps and Continuous Integration</a:t>
            </a:r>
            <a:r>
              <a:rPr lang="en-US" dirty="0"/>
              <a:t>: Implementing a CI/CD pipeline for the frontend helps teams scale by automating builds, testing, and deployments. This ensures that new features can be released quickly without compromising the existing system's stability. Source: DevOps.com on CI/CD.</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17</a:t>
            </a:fld>
            <a:endParaRPr lang="en-US"/>
          </a:p>
        </p:txBody>
      </p:sp>
    </p:spTree>
    <p:extLst>
      <p:ext uri="{BB962C8B-B14F-4D97-AF65-F5344CB8AC3E}">
        <p14:creationId xmlns:p14="http://schemas.microsoft.com/office/powerpoint/2010/main" val="2240427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9202F-51AF-060C-AF7A-1C35B592D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A636D-7D64-7434-EA1A-9ACB78DADF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4B9DC-02D3-631F-2A39-B2ABF6B78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1A379-51E8-CE6B-11B2-5C5C858250AC}"/>
              </a:ext>
            </a:extLst>
          </p:cNvPr>
          <p:cNvSpPr>
            <a:spLocks noGrp="1"/>
          </p:cNvSpPr>
          <p:nvPr>
            <p:ph type="sldNum" sz="quarter" idx="5"/>
          </p:nvPr>
        </p:nvSpPr>
        <p:spPr/>
        <p:txBody>
          <a:bodyPr/>
          <a:lstStyle/>
          <a:p>
            <a:fld id="{D755C216-FDC9-4A53-AE22-C9A481111804}" type="slidenum">
              <a:rPr lang="en-US" smtClean="0"/>
              <a:t>18</a:t>
            </a:fld>
            <a:endParaRPr lang="en-US"/>
          </a:p>
        </p:txBody>
      </p:sp>
    </p:spTree>
    <p:extLst>
      <p:ext uri="{BB962C8B-B14F-4D97-AF65-F5344CB8AC3E}">
        <p14:creationId xmlns:p14="http://schemas.microsoft.com/office/powerpoint/2010/main" val="2115388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r>
              <a:rPr lang="en-US" b="0" i="0" dirty="0">
                <a:solidFill>
                  <a:schemeClr val="tx1"/>
                </a:solidFill>
                <a:latin typeface="+mn-lt"/>
              </a:rPr>
              <a:t>Read more about adoption: https://uxplanet.org/design-system-adoption-1adc90e87119</a:t>
            </a:r>
          </a:p>
          <a:p>
            <a:endParaRPr lang="en-US" b="0" i="0" dirty="0">
              <a:solidFill>
                <a:schemeClr val="tx1"/>
              </a:solidFill>
              <a:latin typeface="+mn-lt"/>
            </a:endParaRPr>
          </a:p>
          <a:p>
            <a:r>
              <a:rPr lang="en-US" b="0" i="0" dirty="0">
                <a:solidFill>
                  <a:schemeClr val="tx1"/>
                </a:solidFill>
                <a:latin typeface="+mn-lt"/>
              </a:rPr>
              <a:t>Examples:</a:t>
            </a:r>
          </a:p>
          <a:p>
            <a:r>
              <a:rPr lang="en-US" b="0" i="0" dirty="0">
                <a:solidFill>
                  <a:schemeClr val="tx1"/>
                </a:solidFill>
                <a:latin typeface="+mn-lt"/>
              </a:rPr>
              <a:t>https://m3.material.io/</a:t>
            </a:r>
          </a:p>
          <a:p>
            <a:r>
              <a:rPr lang="en-US" b="0" i="0" dirty="0">
                <a:solidFill>
                  <a:schemeClr val="tx1"/>
                </a:solidFill>
                <a:latin typeface="+mn-lt"/>
              </a:rPr>
              <a:t>https://carbondesignsystem.com/</a:t>
            </a:r>
          </a:p>
          <a:p>
            <a:endParaRPr lang="en-US" b="0" i="0" dirty="0">
              <a:solidFill>
                <a:schemeClr val="tx1"/>
              </a:solidFill>
              <a:latin typeface="+mn-lt"/>
            </a:endParaRP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19</a:t>
            </a:fld>
            <a:endParaRPr lang="en-US"/>
          </a:p>
        </p:txBody>
      </p:sp>
    </p:spTree>
    <p:extLst>
      <p:ext uri="{BB962C8B-B14F-4D97-AF65-F5344CB8AC3E}">
        <p14:creationId xmlns:p14="http://schemas.microsoft.com/office/powerpoint/2010/main" val="46674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EB2FB-DD71-6497-6F0B-8B010BEE00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7D4D3-03CF-E8DD-A0FC-2B040EF9D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6A1929-9C13-B4B6-6CEF-9283C179DEF6}"/>
              </a:ext>
            </a:extLst>
          </p:cNvPr>
          <p:cNvSpPr>
            <a:spLocks noGrp="1"/>
          </p:cNvSpPr>
          <p:nvPr>
            <p:ph type="body" idx="1"/>
          </p:nvPr>
        </p:nvSpPr>
        <p:spPr/>
        <p:txBody>
          <a:bodyPr/>
          <a:lstStyle/>
          <a:p>
            <a:r>
              <a:rPr lang="en-US" b="1" dirty="0"/>
              <a:t>Increased Complexity</a:t>
            </a:r>
            <a:r>
              <a:rPr lang="en-US" dirty="0"/>
              <a:t>: As features are added, the project’s codebase can grow and become more complex. Without proper organization and architecture, this complexity can lead to </a:t>
            </a:r>
            <a:r>
              <a:rPr lang="en-US" b="1" dirty="0"/>
              <a:t>spaghetti code</a:t>
            </a:r>
            <a:r>
              <a:rPr lang="en-US" dirty="0"/>
              <a:t>, where everything is interdependent and difficult to modify or scale.</a:t>
            </a:r>
          </a:p>
          <a:p>
            <a:endParaRPr lang="en-US" b="1" dirty="0"/>
          </a:p>
          <a:p>
            <a:r>
              <a:rPr lang="en-US" b="1" dirty="0"/>
              <a:t>Maintenance</a:t>
            </a:r>
            <a:r>
              <a:rPr lang="en-US" dirty="0"/>
              <a:t>: Over time, maintaining the code becomes challenging. </a:t>
            </a:r>
            <a:r>
              <a:rPr lang="en-US" b="0" dirty="0"/>
              <a:t>Fixing bugs</a:t>
            </a:r>
            <a:r>
              <a:rPr lang="en-US" dirty="0"/>
              <a:t> or adding new features can introduce unexpected issues in unrelated parts of the project, making it harder to maintain.</a:t>
            </a:r>
          </a:p>
          <a:p>
            <a:endParaRPr lang="en-US" b="1" dirty="0"/>
          </a:p>
          <a:p>
            <a:r>
              <a:rPr lang="en-US" b="1" dirty="0"/>
              <a:t>Team Collaboration</a:t>
            </a:r>
            <a:r>
              <a:rPr lang="en-US" dirty="0"/>
              <a:t>: As more developers join a project, they may have difficulty understanding how everything fits together. If the project isn't modular or well-structured, it becomes harder for teams to collaborate without stepping on each other’s toes.</a:t>
            </a:r>
          </a:p>
          <a:p>
            <a:endParaRPr lang="en-US" b="1" dirty="0"/>
          </a:p>
          <a:p>
            <a:r>
              <a:rPr lang="en-US" b="1" dirty="0"/>
              <a:t>Performance Issues</a:t>
            </a:r>
            <a:r>
              <a:rPr lang="en-US" dirty="0"/>
              <a:t>: If the app isn't designed to scale, </a:t>
            </a:r>
            <a:r>
              <a:rPr lang="en-US" b="1" dirty="0"/>
              <a:t>performance</a:t>
            </a:r>
            <a:r>
              <a:rPr lang="en-US" dirty="0"/>
              <a:t> can degrade as more users access the app or as the app handles more data. Load times can increase, and the user experience can suffer.</a:t>
            </a:r>
            <a:br>
              <a:rPr lang="en-US" dirty="0"/>
            </a:br>
            <a:endParaRPr lang="en-US" b="0" i="0" dirty="0">
              <a:solidFill>
                <a:schemeClr val="tx1"/>
              </a:solidFill>
              <a:latin typeface="+mn-lt"/>
            </a:endParaRPr>
          </a:p>
        </p:txBody>
      </p:sp>
      <p:sp>
        <p:nvSpPr>
          <p:cNvPr id="4" name="Slide Number Placeholder 3">
            <a:extLst>
              <a:ext uri="{FF2B5EF4-FFF2-40B4-BE49-F238E27FC236}">
                <a16:creationId xmlns:a16="http://schemas.microsoft.com/office/drawing/2014/main" id="{55BC3FC0-D1DE-BCA7-2183-53992D5BBF0C}"/>
              </a:ext>
            </a:extLst>
          </p:cNvPr>
          <p:cNvSpPr>
            <a:spLocks noGrp="1"/>
          </p:cNvSpPr>
          <p:nvPr>
            <p:ph type="sldNum" sz="quarter" idx="5"/>
          </p:nvPr>
        </p:nvSpPr>
        <p:spPr/>
        <p:txBody>
          <a:bodyPr/>
          <a:lstStyle/>
          <a:p>
            <a:fld id="{D755C216-FDC9-4A53-AE22-C9A481111804}" type="slidenum">
              <a:rPr lang="en-US" smtClean="0"/>
              <a:t>2</a:t>
            </a:fld>
            <a:endParaRPr lang="en-US"/>
          </a:p>
        </p:txBody>
      </p:sp>
    </p:spTree>
    <p:extLst>
      <p:ext uri="{BB962C8B-B14F-4D97-AF65-F5344CB8AC3E}">
        <p14:creationId xmlns:p14="http://schemas.microsoft.com/office/powerpoint/2010/main" val="166011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5EA76-80ED-BFF7-AAFA-66BB89D75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11AF8-9DDF-2396-C276-EE2142A938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2BAF7D-61C1-9006-A9A8-60D4CDB2F71B}"/>
              </a:ext>
            </a:extLst>
          </p:cNvPr>
          <p:cNvSpPr>
            <a:spLocks noGrp="1"/>
          </p:cNvSpPr>
          <p:nvPr>
            <p:ph type="body" idx="1"/>
          </p:nvPr>
        </p:nvSpPr>
        <p:spPr/>
        <p:txBody>
          <a:bodyPr/>
          <a:lstStyle/>
          <a:p>
            <a:endParaRPr lang="en-US" b="0" i="0" dirty="0">
              <a:solidFill>
                <a:schemeClr val="tx1"/>
              </a:solidFill>
              <a:latin typeface="+mn-lt"/>
            </a:endParaRPr>
          </a:p>
        </p:txBody>
      </p:sp>
      <p:sp>
        <p:nvSpPr>
          <p:cNvPr id="4" name="Slide Number Placeholder 3">
            <a:extLst>
              <a:ext uri="{FF2B5EF4-FFF2-40B4-BE49-F238E27FC236}">
                <a16:creationId xmlns:a16="http://schemas.microsoft.com/office/drawing/2014/main" id="{39516A13-A22D-737F-5230-3237E9E8D75C}"/>
              </a:ext>
            </a:extLst>
          </p:cNvPr>
          <p:cNvSpPr>
            <a:spLocks noGrp="1"/>
          </p:cNvSpPr>
          <p:nvPr>
            <p:ph type="sldNum" sz="quarter" idx="5"/>
          </p:nvPr>
        </p:nvSpPr>
        <p:spPr/>
        <p:txBody>
          <a:bodyPr/>
          <a:lstStyle/>
          <a:p>
            <a:fld id="{D755C216-FDC9-4A53-AE22-C9A481111804}" type="slidenum">
              <a:rPr lang="en-US" smtClean="0"/>
              <a:t>20</a:t>
            </a:fld>
            <a:endParaRPr lang="en-US"/>
          </a:p>
        </p:txBody>
      </p:sp>
    </p:spTree>
    <p:extLst>
      <p:ext uri="{BB962C8B-B14F-4D97-AF65-F5344CB8AC3E}">
        <p14:creationId xmlns:p14="http://schemas.microsoft.com/office/powerpoint/2010/main" val="412976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DAD21-4B20-5AA4-28FE-34A47799D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8D0B1-A3F8-B108-1FD5-5E0EDCCA5F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6B8D0-20DF-8C2F-B706-6B5BC13B0377}"/>
              </a:ext>
            </a:extLst>
          </p:cNvPr>
          <p:cNvSpPr>
            <a:spLocks noGrp="1"/>
          </p:cNvSpPr>
          <p:nvPr>
            <p:ph type="body" idx="1"/>
          </p:nvPr>
        </p:nvSpPr>
        <p:spPr/>
        <p:txBody>
          <a:bodyPr/>
          <a:lstStyle/>
          <a:p>
            <a:endParaRPr lang="en-US" b="0" i="0" dirty="0">
              <a:solidFill>
                <a:schemeClr val="tx1"/>
              </a:solidFill>
              <a:latin typeface="+mn-lt"/>
            </a:endParaRPr>
          </a:p>
        </p:txBody>
      </p:sp>
      <p:sp>
        <p:nvSpPr>
          <p:cNvPr id="4" name="Slide Number Placeholder 3">
            <a:extLst>
              <a:ext uri="{FF2B5EF4-FFF2-40B4-BE49-F238E27FC236}">
                <a16:creationId xmlns:a16="http://schemas.microsoft.com/office/drawing/2014/main" id="{7A0A2F40-4FF6-9196-3B02-AD1601D40F2B}"/>
              </a:ext>
            </a:extLst>
          </p:cNvPr>
          <p:cNvSpPr>
            <a:spLocks noGrp="1"/>
          </p:cNvSpPr>
          <p:nvPr>
            <p:ph type="sldNum" sz="quarter" idx="5"/>
          </p:nvPr>
        </p:nvSpPr>
        <p:spPr/>
        <p:txBody>
          <a:bodyPr/>
          <a:lstStyle/>
          <a:p>
            <a:fld id="{D755C216-FDC9-4A53-AE22-C9A481111804}" type="slidenum">
              <a:rPr lang="en-US" smtClean="0"/>
              <a:t>21</a:t>
            </a:fld>
            <a:endParaRPr lang="en-US"/>
          </a:p>
        </p:txBody>
      </p:sp>
    </p:spTree>
    <p:extLst>
      <p:ext uri="{BB962C8B-B14F-4D97-AF65-F5344CB8AC3E}">
        <p14:creationId xmlns:p14="http://schemas.microsoft.com/office/powerpoint/2010/main" val="2577405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770FB-814B-D3BA-ED5D-C80CA165D9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61280-8F9E-CE88-EEC6-1829D93DB7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E8DA62-E63D-B4AA-85C0-3708FFC4680F}"/>
              </a:ext>
            </a:extLst>
          </p:cNvPr>
          <p:cNvSpPr>
            <a:spLocks noGrp="1"/>
          </p:cNvSpPr>
          <p:nvPr>
            <p:ph type="body" idx="1"/>
          </p:nvPr>
        </p:nvSpPr>
        <p:spPr/>
        <p:txBody>
          <a:bodyPr/>
          <a:lstStyle/>
          <a:p>
            <a:endParaRPr lang="en-US" b="0" i="0" dirty="0">
              <a:solidFill>
                <a:schemeClr val="tx1"/>
              </a:solidFill>
              <a:latin typeface="+mn-lt"/>
            </a:endParaRPr>
          </a:p>
        </p:txBody>
      </p:sp>
      <p:sp>
        <p:nvSpPr>
          <p:cNvPr id="4" name="Slide Number Placeholder 3">
            <a:extLst>
              <a:ext uri="{FF2B5EF4-FFF2-40B4-BE49-F238E27FC236}">
                <a16:creationId xmlns:a16="http://schemas.microsoft.com/office/drawing/2014/main" id="{1FA95F37-A25B-FDEF-3024-9C358859AA8B}"/>
              </a:ext>
            </a:extLst>
          </p:cNvPr>
          <p:cNvSpPr>
            <a:spLocks noGrp="1"/>
          </p:cNvSpPr>
          <p:nvPr>
            <p:ph type="sldNum" sz="quarter" idx="5"/>
          </p:nvPr>
        </p:nvSpPr>
        <p:spPr/>
        <p:txBody>
          <a:bodyPr/>
          <a:lstStyle/>
          <a:p>
            <a:fld id="{D755C216-FDC9-4A53-AE22-C9A481111804}" type="slidenum">
              <a:rPr lang="en-US" smtClean="0"/>
              <a:t>22</a:t>
            </a:fld>
            <a:endParaRPr lang="en-US"/>
          </a:p>
        </p:txBody>
      </p:sp>
    </p:spTree>
    <p:extLst>
      <p:ext uri="{BB962C8B-B14F-4D97-AF65-F5344CB8AC3E}">
        <p14:creationId xmlns:p14="http://schemas.microsoft.com/office/powerpoint/2010/main" val="5439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EB2FB-DD71-6497-6F0B-8B010BEE00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7D4D3-03CF-E8DD-A0FC-2B040EF9D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6A1929-9C13-B4B6-6CEF-9283C179DEF6}"/>
              </a:ext>
            </a:extLst>
          </p:cNvPr>
          <p:cNvSpPr>
            <a:spLocks noGrp="1"/>
          </p:cNvSpPr>
          <p:nvPr>
            <p:ph type="body" idx="1"/>
          </p:nvPr>
        </p:nvSpPr>
        <p:spPr/>
        <p:txBody>
          <a:bodyPr/>
          <a:lstStyle/>
          <a:p>
            <a:r>
              <a:rPr lang="en-US" b="1" dirty="0"/>
              <a:t>Increased Server Load</a:t>
            </a:r>
            <a:r>
              <a:rPr lang="en-US" dirty="0"/>
              <a:t>: As user numbers grow, the </a:t>
            </a:r>
            <a:r>
              <a:rPr lang="en-US" b="1" dirty="0"/>
              <a:t>server load</a:t>
            </a:r>
            <a:r>
              <a:rPr lang="en-US" dirty="0"/>
              <a:t> increases. This requires scalable backend infrastructure, but the frontend must also be designed to handle a larger number of requests and interactions efficiently.</a:t>
            </a:r>
          </a:p>
          <a:p>
            <a:endParaRPr lang="en-US" b="1" dirty="0"/>
          </a:p>
          <a:p>
            <a:r>
              <a:rPr lang="en-US" b="1" dirty="0"/>
              <a:t>Rendering and Performance</a:t>
            </a:r>
            <a:r>
              <a:rPr lang="en-US" dirty="0"/>
              <a:t>: With more users, more data is rendered on the frontend, which can slow down the app if not optimized. Features like </a:t>
            </a:r>
            <a:r>
              <a:rPr lang="en-US" b="1" dirty="0"/>
              <a:t>lazy loading</a:t>
            </a:r>
            <a:r>
              <a:rPr lang="en-US" dirty="0"/>
              <a:t>, </a:t>
            </a:r>
            <a:r>
              <a:rPr lang="en-US" b="1" dirty="0"/>
              <a:t>code splitting</a:t>
            </a:r>
            <a:r>
              <a:rPr lang="en-US" dirty="0"/>
              <a:t>, and </a:t>
            </a:r>
            <a:r>
              <a:rPr lang="en-US" b="1" dirty="0"/>
              <a:t>caching</a:t>
            </a:r>
            <a:r>
              <a:rPr lang="en-US" dirty="0"/>
              <a:t> become crucial to maintain performance.</a:t>
            </a:r>
          </a:p>
          <a:p>
            <a:endParaRPr lang="en-US" b="1" dirty="0"/>
          </a:p>
          <a:p>
            <a:r>
              <a:rPr lang="en-US" b="1" dirty="0"/>
              <a:t>Scalability of Features</a:t>
            </a:r>
            <a:r>
              <a:rPr lang="en-US" dirty="0"/>
              <a:t>: As the app grows, it will likely introduce new features. If the frontend isn’t modular, each new feature can make the code harder to manage and slower to load, leading to a poor user experience.</a:t>
            </a:r>
          </a:p>
          <a:p>
            <a:endParaRPr lang="en-US" b="1" dirty="0"/>
          </a:p>
          <a:p>
            <a:r>
              <a:rPr lang="en-US" b="1" dirty="0"/>
              <a:t>UX and Adaptation</a:t>
            </a:r>
            <a:r>
              <a:rPr lang="en-US" dirty="0"/>
              <a:t>: More users means a broader spectrum of devices and network conditions to account for. The app must be adaptable, meaning it should be </a:t>
            </a:r>
            <a:r>
              <a:rPr lang="en-US" b="1" dirty="0"/>
              <a:t>responsive</a:t>
            </a:r>
            <a:r>
              <a:rPr lang="en-US" dirty="0"/>
              <a:t> and optimized for different devices </a:t>
            </a:r>
            <a:endParaRPr lang="en-US" b="0" i="0" dirty="0">
              <a:solidFill>
                <a:schemeClr val="tx1"/>
              </a:solidFill>
              <a:latin typeface="+mn-lt"/>
            </a:endParaRPr>
          </a:p>
        </p:txBody>
      </p:sp>
      <p:sp>
        <p:nvSpPr>
          <p:cNvPr id="4" name="Slide Number Placeholder 3">
            <a:extLst>
              <a:ext uri="{FF2B5EF4-FFF2-40B4-BE49-F238E27FC236}">
                <a16:creationId xmlns:a16="http://schemas.microsoft.com/office/drawing/2014/main" id="{55BC3FC0-D1DE-BCA7-2183-53992D5BBF0C}"/>
              </a:ext>
            </a:extLst>
          </p:cNvPr>
          <p:cNvSpPr>
            <a:spLocks noGrp="1"/>
          </p:cNvSpPr>
          <p:nvPr>
            <p:ph type="sldNum" sz="quarter" idx="5"/>
          </p:nvPr>
        </p:nvSpPr>
        <p:spPr/>
        <p:txBody>
          <a:bodyPr/>
          <a:lstStyle/>
          <a:p>
            <a:fld id="{D755C216-FDC9-4A53-AE22-C9A481111804}" type="slidenum">
              <a:rPr lang="en-US" smtClean="0"/>
              <a:t>3</a:t>
            </a:fld>
            <a:endParaRPr lang="en-US"/>
          </a:p>
        </p:txBody>
      </p:sp>
    </p:spTree>
    <p:extLst>
      <p:ext uri="{BB962C8B-B14F-4D97-AF65-F5344CB8AC3E}">
        <p14:creationId xmlns:p14="http://schemas.microsoft.com/office/powerpoint/2010/main" val="166011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r>
              <a:rPr lang="en-US" dirty="0"/>
              <a:t>Classic approach: The monolithic app</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4</a:t>
            </a:fld>
            <a:endParaRPr lang="en-US"/>
          </a:p>
        </p:txBody>
      </p:sp>
    </p:spTree>
    <p:extLst>
      <p:ext uri="{BB962C8B-B14F-4D97-AF65-F5344CB8AC3E}">
        <p14:creationId xmlns:p14="http://schemas.microsoft.com/office/powerpoint/2010/main" val="167565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Classic approach: The monolithic app, a breaking change.</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5</a:t>
            </a:fld>
            <a:endParaRPr lang="en-US"/>
          </a:p>
        </p:txBody>
      </p:sp>
    </p:spTree>
    <p:extLst>
      <p:ext uri="{BB962C8B-B14F-4D97-AF65-F5344CB8AC3E}">
        <p14:creationId xmlns:p14="http://schemas.microsoft.com/office/powerpoint/2010/main" val="321206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Multiple apps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Challenges: code sharing, multiple frameworks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Benefits: easy to understand, flexible technologies, different measurements on each frontend app depending on how critical each application for the business is. </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6</a:t>
            </a:fld>
            <a:endParaRPr lang="en-US"/>
          </a:p>
        </p:txBody>
      </p:sp>
    </p:spTree>
    <p:extLst>
      <p:ext uri="{BB962C8B-B14F-4D97-AF65-F5344CB8AC3E}">
        <p14:creationId xmlns:p14="http://schemas.microsoft.com/office/powerpoint/2010/main" val="1148780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Micro-frontend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Challenges: Complex technical challenges, run time dependencies. Big investment in the “core” team. They do not deliver business value directly. They support your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Benefits: Flexible, highly adaptable, separate releases. As little download of resources as possible. </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7</a:t>
            </a:fld>
            <a:endParaRPr lang="en-US"/>
          </a:p>
        </p:txBody>
      </p:sp>
    </p:spTree>
    <p:extLst>
      <p:ext uri="{BB962C8B-B14F-4D97-AF65-F5344CB8AC3E}">
        <p14:creationId xmlns:p14="http://schemas.microsoft.com/office/powerpoint/2010/main" val="27611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15CB1-13AC-A1A1-2124-64A457D41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8AAD-F84A-CA84-E269-EEAC05C10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07908-33BC-6229-6970-A16DAADB93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 frontend, a breaking change.</a:t>
            </a:r>
          </a:p>
        </p:txBody>
      </p:sp>
      <p:sp>
        <p:nvSpPr>
          <p:cNvPr id="4" name="Slide Number Placeholder 3">
            <a:extLst>
              <a:ext uri="{FF2B5EF4-FFF2-40B4-BE49-F238E27FC236}">
                <a16:creationId xmlns:a16="http://schemas.microsoft.com/office/drawing/2014/main" id="{F51D4132-BA55-0A55-7817-BAE1BFF7A493}"/>
              </a:ext>
            </a:extLst>
          </p:cNvPr>
          <p:cNvSpPr>
            <a:spLocks noGrp="1"/>
          </p:cNvSpPr>
          <p:nvPr>
            <p:ph type="sldNum" sz="quarter" idx="5"/>
          </p:nvPr>
        </p:nvSpPr>
        <p:spPr/>
        <p:txBody>
          <a:bodyPr/>
          <a:lstStyle/>
          <a:p>
            <a:fld id="{D755C216-FDC9-4A53-AE22-C9A481111804}" type="slidenum">
              <a:rPr lang="en-US" smtClean="0"/>
              <a:t>8</a:t>
            </a:fld>
            <a:endParaRPr lang="en-US"/>
          </a:p>
        </p:txBody>
      </p:sp>
    </p:spTree>
    <p:extLst>
      <p:ext uri="{BB962C8B-B14F-4D97-AF65-F5344CB8AC3E}">
        <p14:creationId xmlns:p14="http://schemas.microsoft.com/office/powerpoint/2010/main" val="2446022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9202F-51AF-060C-AF7A-1C35B592D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A636D-7D64-7434-EA1A-9ACB78DADF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4B9DC-02D3-631F-2A39-B2ABF6B78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1A379-51E8-CE6B-11B2-5C5C858250AC}"/>
              </a:ext>
            </a:extLst>
          </p:cNvPr>
          <p:cNvSpPr>
            <a:spLocks noGrp="1"/>
          </p:cNvSpPr>
          <p:nvPr>
            <p:ph type="sldNum" sz="quarter" idx="5"/>
          </p:nvPr>
        </p:nvSpPr>
        <p:spPr/>
        <p:txBody>
          <a:bodyPr/>
          <a:lstStyle/>
          <a:p>
            <a:fld id="{D755C216-FDC9-4A53-AE22-C9A481111804}" type="slidenum">
              <a:rPr lang="en-US" smtClean="0"/>
              <a:t>9</a:t>
            </a:fld>
            <a:endParaRPr lang="en-US"/>
          </a:p>
        </p:txBody>
      </p:sp>
    </p:spTree>
    <p:extLst>
      <p:ext uri="{BB962C8B-B14F-4D97-AF65-F5344CB8AC3E}">
        <p14:creationId xmlns:p14="http://schemas.microsoft.com/office/powerpoint/2010/main" val="52651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BBA1-FB11-8B39-2D27-82C5E2BDB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6C9A1-8BC8-F64B-1E45-CA7AB6823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306002-74B9-E9B8-A40D-3403C0FCCB25}"/>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5" name="Footer Placeholder 4">
            <a:extLst>
              <a:ext uri="{FF2B5EF4-FFF2-40B4-BE49-F238E27FC236}">
                <a16:creationId xmlns:a16="http://schemas.microsoft.com/office/drawing/2014/main" id="{0C2C4918-AA27-9AF0-CA47-0C6030782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E7177-7596-534F-C402-BD8208FEA61C}"/>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415180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983A-F9CC-759A-11C8-8543DA4B86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998BBB-B870-505D-AB0D-7A27E62FB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84DBC-57AB-54A8-F0BB-4C5CEA8237A7}"/>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5" name="Footer Placeholder 4">
            <a:extLst>
              <a:ext uri="{FF2B5EF4-FFF2-40B4-BE49-F238E27FC236}">
                <a16:creationId xmlns:a16="http://schemas.microsoft.com/office/drawing/2014/main" id="{A09419AB-F020-F35D-3865-AF3ED8E7A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5D546-8672-1950-00E1-8CB3A91A0392}"/>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160429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36FE8-7B86-5914-2C3D-FF6C19872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584B8E-C6A3-F2BB-83D5-5131AB4A7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638B4-990E-F658-F2A4-981184446066}"/>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5" name="Footer Placeholder 4">
            <a:extLst>
              <a:ext uri="{FF2B5EF4-FFF2-40B4-BE49-F238E27FC236}">
                <a16:creationId xmlns:a16="http://schemas.microsoft.com/office/drawing/2014/main" id="{6330F7AD-76D4-A2E4-D3B4-C40D030EB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198F9-EC06-55A8-F10C-6629BC5DEBD6}"/>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377563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dia V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6D1D0-3232-AC58-3C21-7AE70A764339}"/>
              </a:ext>
            </a:extLst>
          </p:cNvPr>
          <p:cNvSpPr>
            <a:spLocks noGrp="1"/>
          </p:cNvSpPr>
          <p:nvPr>
            <p:ph type="ctrTitle"/>
          </p:nvPr>
        </p:nvSpPr>
        <p:spPr>
          <a:xfrm>
            <a:off x="973873" y="2235200"/>
            <a:ext cx="4324268" cy="2387600"/>
          </a:xfrm>
        </p:spPr>
        <p:txBody>
          <a:bodyPr anchor="ctr"/>
          <a:lstStyle>
            <a:lvl1pPr algn="l">
              <a:defRPr sz="50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F7E9AF88-B889-0803-972F-7FA1CF5AD714}"/>
              </a:ext>
            </a:extLst>
          </p:cNvPr>
          <p:cNvSpPr>
            <a:spLocks noGrp="1"/>
          </p:cNvSpPr>
          <p:nvPr>
            <p:ph type="subTitle" idx="1"/>
          </p:nvPr>
        </p:nvSpPr>
        <p:spPr>
          <a:xfrm>
            <a:off x="973872" y="6012191"/>
            <a:ext cx="9008327" cy="4413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7" name="Rechthoek 6">
            <a:extLst>
              <a:ext uri="{FF2B5EF4-FFF2-40B4-BE49-F238E27FC236}">
                <a16:creationId xmlns:a16="http://schemas.microsoft.com/office/drawing/2014/main" id="{E00CDB9D-09C5-BB09-2498-2E592DBBC9DF}"/>
              </a:ext>
            </a:extLst>
          </p:cNvPr>
          <p:cNvSpPr/>
          <p:nvPr userDrawn="1"/>
        </p:nvSpPr>
        <p:spPr>
          <a:xfrm>
            <a:off x="1102659" y="4258235"/>
            <a:ext cx="295835" cy="62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0562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3D3D-C4DE-1B58-52B9-E9FB0C4A6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62EFE-7211-6499-BEC7-9DE62BBDD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E69BC-2961-C54C-2885-58CFA02DE0E5}"/>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5" name="Footer Placeholder 4">
            <a:extLst>
              <a:ext uri="{FF2B5EF4-FFF2-40B4-BE49-F238E27FC236}">
                <a16:creationId xmlns:a16="http://schemas.microsoft.com/office/drawing/2014/main" id="{0CADF4BA-F5A3-4BF2-DFE1-0C9A91688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5EDE8-D930-F1BD-9030-0C8013B85ACB}"/>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362589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297B-DE8B-BC8D-237A-5E46480D2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551EB-0DA9-DA74-5935-2C6B31E26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444B4-966F-7A0A-B90A-44FE77F4DAC5}"/>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5" name="Footer Placeholder 4">
            <a:extLst>
              <a:ext uri="{FF2B5EF4-FFF2-40B4-BE49-F238E27FC236}">
                <a16:creationId xmlns:a16="http://schemas.microsoft.com/office/drawing/2014/main" id="{7798C1DB-D91B-83F1-8680-462301366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66618-62FF-AD73-D7A1-4FDC36F6AEDD}"/>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179994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9175-9073-15ED-D77E-2BFBB384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BF4F6-167D-238A-5ADB-A19541CCB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49822B-D628-A55D-10B7-AC522DB64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AD900C-4247-BC15-E3C4-CAD853455B18}"/>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6" name="Footer Placeholder 5">
            <a:extLst>
              <a:ext uri="{FF2B5EF4-FFF2-40B4-BE49-F238E27FC236}">
                <a16:creationId xmlns:a16="http://schemas.microsoft.com/office/drawing/2014/main" id="{D07FE47F-A485-CE65-068E-487D03980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64F1A-7AEF-1271-8BD0-556D02E8FF45}"/>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365613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C78C-D342-819C-E8FB-95BA8D1E7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9688B-2AE2-0703-B153-61D49162F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C6E632-453C-8405-D5B6-6D030A1892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AACD2-3638-F58B-9E21-F49116A6E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DA5B13-B5DA-2D22-E4E4-9CE3B02D5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65574F-1A81-2218-D1ED-7ACD80DC6A36}"/>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8" name="Footer Placeholder 7">
            <a:extLst>
              <a:ext uri="{FF2B5EF4-FFF2-40B4-BE49-F238E27FC236}">
                <a16:creationId xmlns:a16="http://schemas.microsoft.com/office/drawing/2014/main" id="{B56A8510-A417-4958-4448-27E617BFE9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6D7D06-7A30-E702-C5DF-2CB17AEF2DB2}"/>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95609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B7ED-342F-73DE-2798-CA71CEBBCA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D6AAFC-B2C7-8EB1-D58B-4F41219661DF}"/>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4" name="Footer Placeholder 3">
            <a:extLst>
              <a:ext uri="{FF2B5EF4-FFF2-40B4-BE49-F238E27FC236}">
                <a16:creationId xmlns:a16="http://schemas.microsoft.com/office/drawing/2014/main" id="{962E2C95-F0A4-F882-7492-357C922B41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0A4746-4753-276D-855C-0B2911A90729}"/>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29382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D2026-7CF6-48D0-DE3F-4E3BAE219486}"/>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3" name="Footer Placeholder 2">
            <a:extLst>
              <a:ext uri="{FF2B5EF4-FFF2-40B4-BE49-F238E27FC236}">
                <a16:creationId xmlns:a16="http://schemas.microsoft.com/office/drawing/2014/main" id="{672A817A-7722-1551-3575-88FC25BAB9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EBE6C3-44DE-BDA4-2239-8CBCF96A78D7}"/>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249033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8739-FB2E-CA3D-52A3-D5CCD19BE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4462E5-2BED-A97D-45DA-3BD9FACDC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AACB4-BC6B-2D25-8222-01387E5FD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167AE-547C-1B04-4A5C-C4C5D118932E}"/>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6" name="Footer Placeholder 5">
            <a:extLst>
              <a:ext uri="{FF2B5EF4-FFF2-40B4-BE49-F238E27FC236}">
                <a16:creationId xmlns:a16="http://schemas.microsoft.com/office/drawing/2014/main" id="{FA633B41-6836-2C74-B657-5D7C62D13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C32DF-DBF1-FDE5-E7D0-D7693DD330F4}"/>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69203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F1B0-6FB1-17A5-850A-F4F6B9AB1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611F3-8E39-2FF5-837D-50AE899ED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53EED-6EB6-0F3E-0C4E-F1835F8BA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08242-3496-E31F-4CFE-310DF2EDDB1E}"/>
              </a:ext>
            </a:extLst>
          </p:cNvPr>
          <p:cNvSpPr>
            <a:spLocks noGrp="1"/>
          </p:cNvSpPr>
          <p:nvPr>
            <p:ph type="dt" sz="half" idx="10"/>
          </p:nvPr>
        </p:nvSpPr>
        <p:spPr/>
        <p:txBody>
          <a:bodyPr/>
          <a:lstStyle/>
          <a:p>
            <a:fld id="{833DB998-ACDE-47EC-AE54-9B8F8709D1B4}" type="datetimeFigureOut">
              <a:rPr lang="en-US" smtClean="0"/>
              <a:t>10/7/2024</a:t>
            </a:fld>
            <a:endParaRPr lang="en-US"/>
          </a:p>
        </p:txBody>
      </p:sp>
      <p:sp>
        <p:nvSpPr>
          <p:cNvPr id="6" name="Footer Placeholder 5">
            <a:extLst>
              <a:ext uri="{FF2B5EF4-FFF2-40B4-BE49-F238E27FC236}">
                <a16:creationId xmlns:a16="http://schemas.microsoft.com/office/drawing/2014/main" id="{39AA9C16-8245-4303-8A84-96F797CDA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137A8-AFAC-B393-B9BA-884CC3871EFD}"/>
              </a:ext>
            </a:extLst>
          </p:cNvPr>
          <p:cNvSpPr>
            <a:spLocks noGrp="1"/>
          </p:cNvSpPr>
          <p:nvPr>
            <p:ph type="sldNum" sz="quarter" idx="12"/>
          </p:nvPr>
        </p:nvSpPr>
        <p:spPr/>
        <p:txBody>
          <a:bodyPr/>
          <a:lstStyle/>
          <a:p>
            <a:fld id="{95B5CD06-0F88-457E-870F-6D3B4E08DB02}" type="slidenum">
              <a:rPr lang="en-US" smtClean="0"/>
              <a:t>‹#›</a:t>
            </a:fld>
            <a:endParaRPr lang="en-US"/>
          </a:p>
        </p:txBody>
      </p:sp>
    </p:spTree>
    <p:extLst>
      <p:ext uri="{BB962C8B-B14F-4D97-AF65-F5344CB8AC3E}">
        <p14:creationId xmlns:p14="http://schemas.microsoft.com/office/powerpoint/2010/main" val="427505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432A8-769B-B040-1010-AB7BFD69F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839DBE-AAAB-3106-38E2-640E534B3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5B1CA-EE52-EB4B-2696-4DBB0A43A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DB998-ACDE-47EC-AE54-9B8F8709D1B4}" type="datetimeFigureOut">
              <a:rPr lang="en-US" smtClean="0"/>
              <a:t>10/7/2024</a:t>
            </a:fld>
            <a:endParaRPr lang="en-US"/>
          </a:p>
        </p:txBody>
      </p:sp>
      <p:sp>
        <p:nvSpPr>
          <p:cNvPr id="5" name="Footer Placeholder 4">
            <a:extLst>
              <a:ext uri="{FF2B5EF4-FFF2-40B4-BE49-F238E27FC236}">
                <a16:creationId xmlns:a16="http://schemas.microsoft.com/office/drawing/2014/main" id="{2AB59A34-ADFD-4433-D452-6CA2479C4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DD9786-BD50-BDFB-9F1A-C166E4E09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5CD06-0F88-457E-870F-6D3B4E08DB02}" type="slidenum">
              <a:rPr lang="en-US" smtClean="0"/>
              <a:t>‹#›</a:t>
            </a:fld>
            <a:endParaRPr lang="en-US"/>
          </a:p>
        </p:txBody>
      </p:sp>
    </p:spTree>
    <p:extLst>
      <p:ext uri="{BB962C8B-B14F-4D97-AF65-F5344CB8AC3E}">
        <p14:creationId xmlns:p14="http://schemas.microsoft.com/office/powerpoint/2010/main" val="24245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storybook.js.org/" TargetMode="External"/><Relationship Id="rId4" Type="http://schemas.openxmlformats.org/officeDocument/2006/relationships/hyperlink" Target="https://www.figma.com/design-system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hyperlink" Target="https://developers.google.com/search/docs/crawling-index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eb.dev/articles/vitals" TargetMode="External"/><Relationship Id="rId5" Type="http://schemas.openxmlformats.org/officeDocument/2006/relationships/hyperlink" Target="https://developers.google.com/search/docs/fundamentals/seo-starter-guide"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w3.org/TR/WCAG21/" TargetMode="External"/><Relationship Id="rId5" Type="http://schemas.openxmlformats.org/officeDocument/2006/relationships/hyperlink" Target="https://business.gov.nl/amendment/european-accessibility-act-products-services/"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patterns.dev/"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4">
            <a:extLst>
              <a:ext uri="{FF2B5EF4-FFF2-40B4-BE49-F238E27FC236}">
                <a16:creationId xmlns:a16="http://schemas.microsoft.com/office/drawing/2014/main" id="{45779DC0-8D36-DAA0-3B35-B469B3C7193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DEA9A3E-62F1-A106-1670-C5F356E0BD07}"/>
              </a:ext>
            </a:extLst>
          </p:cNvPr>
          <p:cNvSpPr>
            <a:spLocks noGrp="1"/>
          </p:cNvSpPr>
          <p:nvPr>
            <p:ph type="ctrTitle"/>
          </p:nvPr>
        </p:nvSpPr>
        <p:spPr/>
        <p:txBody>
          <a:bodyPr/>
          <a:lstStyle/>
          <a:p>
            <a:r>
              <a:rPr lang="nl-NL" dirty="0" err="1"/>
              <a:t>Scalable</a:t>
            </a:r>
            <a:r>
              <a:rPr lang="nl-NL" dirty="0"/>
              <a:t> front-end</a:t>
            </a:r>
          </a:p>
        </p:txBody>
      </p:sp>
      <p:sp>
        <p:nvSpPr>
          <p:cNvPr id="3" name="Ondertitel 2">
            <a:extLst>
              <a:ext uri="{FF2B5EF4-FFF2-40B4-BE49-F238E27FC236}">
                <a16:creationId xmlns:a16="http://schemas.microsoft.com/office/drawing/2014/main" id="{7CC6FCF2-DED2-8D0C-31F6-C75AD8E1E7F5}"/>
              </a:ext>
            </a:extLst>
          </p:cNvPr>
          <p:cNvSpPr>
            <a:spLocks noGrp="1"/>
          </p:cNvSpPr>
          <p:nvPr>
            <p:ph type="subTitle" idx="1"/>
          </p:nvPr>
        </p:nvSpPr>
        <p:spPr/>
        <p:txBody>
          <a:bodyPr/>
          <a:lstStyle/>
          <a:p>
            <a:r>
              <a:rPr lang="en-GB" dirty="0"/>
              <a:t>Architecture / 10-04-2024 / Gilliam Roelofs</a:t>
            </a:r>
          </a:p>
        </p:txBody>
      </p:sp>
      <p:sp>
        <p:nvSpPr>
          <p:cNvPr id="4" name="Rechthoek 3">
            <a:extLst>
              <a:ext uri="{FF2B5EF4-FFF2-40B4-BE49-F238E27FC236}">
                <a16:creationId xmlns:a16="http://schemas.microsoft.com/office/drawing/2014/main" id="{3635D15A-617A-7B22-A388-AEF605E42527}"/>
              </a:ext>
            </a:extLst>
          </p:cNvPr>
          <p:cNvSpPr/>
          <p:nvPr/>
        </p:nvSpPr>
        <p:spPr>
          <a:xfrm>
            <a:off x="1102659" y="4258235"/>
            <a:ext cx="295835" cy="62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4591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Atomic design</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26" name="Picture 2">
            <a:extLst>
              <a:ext uri="{FF2B5EF4-FFF2-40B4-BE49-F238E27FC236}">
                <a16:creationId xmlns:a16="http://schemas.microsoft.com/office/drawing/2014/main" id="{59F1B351-4610-F008-1D6C-A2A3C1A89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81934"/>
            <a:ext cx="10515600" cy="263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4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Code </a:t>
            </a:r>
            <a:r>
              <a:rPr lang="nl-NL" dirty="0" err="1">
                <a:latin typeface="Open Sans" panose="020B0606030504020204" pitchFamily="34" charset="0"/>
                <a:ea typeface="Open Sans" panose="020B0606030504020204" pitchFamily="34" charset="0"/>
                <a:cs typeface="Open Sans" panose="020B0606030504020204" pitchFamily="34" charset="0"/>
              </a:rPr>
              <a:t>splitting</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318" name="Picture 6">
            <a:extLst>
              <a:ext uri="{FF2B5EF4-FFF2-40B4-BE49-F238E27FC236}">
                <a16:creationId xmlns:a16="http://schemas.microsoft.com/office/drawing/2014/main" id="{468EA415-4421-8AEA-CF70-562A4A5AD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645" y="1825625"/>
            <a:ext cx="60121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7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State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4338" name="Picture 2">
            <a:extLst>
              <a:ext uri="{FF2B5EF4-FFF2-40B4-BE49-F238E27FC236}">
                <a16:creationId xmlns:a16="http://schemas.microsoft.com/office/drawing/2014/main" id="{F5410EB6-E8AA-89AD-8B46-554FCEED5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10876"/>
            <a:ext cx="10515600" cy="278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1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State in </a:t>
            </a:r>
            <a:r>
              <a:rPr lang="nl-NL" dirty="0" err="1">
                <a:latin typeface="Open Sans" panose="020B0606030504020204" pitchFamily="34" charset="0"/>
                <a:ea typeface="Open Sans" panose="020B0606030504020204" pitchFamily="34" charset="0"/>
                <a:cs typeface="Open Sans" panose="020B0606030504020204" pitchFamily="34" charset="0"/>
              </a:rPr>
              <a:t>React</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components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Picture 2">
            <a:extLst>
              <a:ext uri="{FF2B5EF4-FFF2-40B4-BE49-F238E27FC236}">
                <a16:creationId xmlns:a16="http://schemas.microsoft.com/office/drawing/2014/main" id="{8E6CE7EC-86C8-7405-1C3D-F81AB5C40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11898"/>
            <a:ext cx="10439400" cy="3978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1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C966D-6849-2D5B-8E0A-56E0740EF67F}"/>
            </a:ext>
          </a:extLst>
        </p:cNvPr>
        <p:cNvGrpSpPr/>
        <p:nvPr/>
      </p:nvGrpSpPr>
      <p:grpSpPr>
        <a:xfrm>
          <a:off x="0" y="0"/>
          <a:ext cx="0" cy="0"/>
          <a:chOff x="0" y="0"/>
          <a:chExt cx="0" cy="0"/>
        </a:xfrm>
      </p:grpSpPr>
      <p:pic>
        <p:nvPicPr>
          <p:cNvPr id="6" name="Picture 5" descr="A person wearing headphones and using a computer&#10;&#10;Description automatically generated with medium confidence">
            <a:extLst>
              <a:ext uri="{FF2B5EF4-FFF2-40B4-BE49-F238E27FC236}">
                <a16:creationId xmlns:a16="http://schemas.microsoft.com/office/drawing/2014/main" id="{252869F4-B0CB-CF58-040A-1B789BF4AAA4}"/>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38"/>
          <a:stretch/>
        </p:blipFill>
        <p:spPr>
          <a:xfrm>
            <a:off x="0" y="0"/>
            <a:ext cx="12192000" cy="6858000"/>
          </a:xfrm>
          <a:prstGeom prst="rect">
            <a:avLst/>
          </a:prstGeom>
        </p:spPr>
      </p:pic>
      <p:pic>
        <p:nvPicPr>
          <p:cNvPr id="5" name="Afbeelding 4">
            <a:extLst>
              <a:ext uri="{FF2B5EF4-FFF2-40B4-BE49-F238E27FC236}">
                <a16:creationId xmlns:a16="http://schemas.microsoft.com/office/drawing/2014/main" id="{86283957-0AA8-FFB3-0500-EF0B929AF344}"/>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0" y="-16184"/>
            <a:ext cx="12192000" cy="6858000"/>
          </a:xfrm>
          <a:prstGeom prst="rect">
            <a:avLst/>
          </a:prstGeom>
        </p:spPr>
      </p:pic>
      <p:sp>
        <p:nvSpPr>
          <p:cNvPr id="8" name="Titel 7">
            <a:extLst>
              <a:ext uri="{FF2B5EF4-FFF2-40B4-BE49-F238E27FC236}">
                <a16:creationId xmlns:a16="http://schemas.microsoft.com/office/drawing/2014/main" id="{2183FFFA-EBB6-A9F0-0F94-ADE716474A17}"/>
              </a:ext>
            </a:extLst>
          </p:cNvPr>
          <p:cNvSpPr>
            <a:spLocks noGrp="1"/>
          </p:cNvSpPr>
          <p:nvPr>
            <p:ph type="title"/>
          </p:nvPr>
        </p:nvSpPr>
        <p:spPr/>
        <p:txBody>
          <a:bodyPr/>
          <a:lstStyle/>
          <a:p>
            <a:r>
              <a:rPr lang="nl-NL" dirty="0">
                <a:solidFill>
                  <a:schemeClr val="bg1"/>
                </a:solidFill>
              </a:rPr>
              <a:t>Lets code</a:t>
            </a:r>
          </a:p>
        </p:txBody>
      </p:sp>
      <p:sp>
        <p:nvSpPr>
          <p:cNvPr id="4" name="Rechthoek 3">
            <a:extLst>
              <a:ext uri="{FF2B5EF4-FFF2-40B4-BE49-F238E27FC236}">
                <a16:creationId xmlns:a16="http://schemas.microsoft.com/office/drawing/2014/main" id="{D3A14B2F-80EC-415E-4B59-7DEFC1B4AC4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1349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err="1">
                <a:latin typeface="Open Sans" panose="020B0606030504020204" pitchFamily="34" charset="0"/>
                <a:ea typeface="Open Sans" panose="020B0606030504020204" pitchFamily="34" charset="0"/>
                <a:cs typeface="Open Sans" panose="020B0606030504020204" pitchFamily="34" charset="0"/>
              </a:rPr>
              <a:t>Key</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takeaways</a:t>
            </a:r>
            <a:r>
              <a:rPr lang="nl-NL" dirty="0">
                <a:latin typeface="Open Sans" panose="020B0606030504020204" pitchFamily="34" charset="0"/>
                <a:ea typeface="Open Sans" panose="020B0606030504020204" pitchFamily="34" charset="0"/>
                <a:cs typeface="Open Sans" panose="020B0606030504020204" pitchFamily="34" charset="0"/>
              </a:rPr>
              <a:t> </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inhoud 2">
            <a:extLst>
              <a:ext uri="{FF2B5EF4-FFF2-40B4-BE49-F238E27FC236}">
                <a16:creationId xmlns:a16="http://schemas.microsoft.com/office/drawing/2014/main" id="{97580CA3-88CE-1D7C-A2BD-F26DAB986D97}"/>
              </a:ext>
            </a:extLst>
          </p:cNvPr>
          <p:cNvSpPr>
            <a:spLocks noGrp="1"/>
          </p:cNvSpPr>
          <p:nvPr>
            <p:ph idx="1"/>
          </p:nvPr>
        </p:nvSpPr>
        <p:spPr>
          <a:xfrm>
            <a:off x="577850" y="1563687"/>
            <a:ext cx="10515600" cy="4351338"/>
          </a:xfrm>
        </p:spPr>
        <p:txBody>
          <a:bodyPr>
            <a:normAutofit/>
          </a:bodyPr>
          <a:lstStyle/>
          <a:p>
            <a:pPr marL="180000" indent="-180000">
              <a:buSzPct val="100000"/>
              <a:buBlip>
                <a:blip r:embed="rId3"/>
              </a:buBlip>
              <a:defRPr/>
            </a:pPr>
            <a:r>
              <a:rPr kumimoji="0" lang="en-GB" sz="18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Structure</a:t>
            </a:r>
            <a:r>
              <a:rPr kumimoji="0" lang="en-GB" sz="18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 Feature-based folders and/or applications</a:t>
            </a:r>
          </a:p>
          <a:p>
            <a:pPr marL="180000" indent="-180000">
              <a:buSzPct val="100000"/>
              <a:buBlip>
                <a:blip r:embed="rId3"/>
              </a:buBlip>
              <a:defRPr/>
            </a:pPr>
            <a:endParaRPr kumimoji="0" lang="en-GB" sz="18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r>
              <a:rPr lang="en-GB" sz="1800" b="1" dirty="0">
                <a:solidFill>
                  <a:prstClr val="black"/>
                </a:solidFill>
                <a:latin typeface="Open Sans" panose="020B0606030504020204" pitchFamily="34" charset="0"/>
                <a:ea typeface="Open Sans" panose="020B0606030504020204" pitchFamily="34" charset="0"/>
                <a:cs typeface="Open Sans" panose="020B0606030504020204" pitchFamily="34" charset="0"/>
              </a:rPr>
              <a:t>Reusable</a:t>
            </a:r>
            <a:r>
              <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 Focus on flexible, modular components</a:t>
            </a:r>
          </a:p>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r>
              <a:rPr kumimoji="0" lang="en-GB" sz="1800"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Code quality</a:t>
            </a:r>
            <a:r>
              <a:rPr kumimoji="0" lang="en-GB" sz="18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 Conventions, SOLID, KISS, DRY, YAGNY</a:t>
            </a: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r>
              <a:rPr lang="en-US" sz="1800" b="1" dirty="0">
                <a:solidFill>
                  <a:prstClr val="black"/>
                </a:solidFill>
                <a:latin typeface="Open Sans" panose="020B0606030504020204" pitchFamily="34" charset="0"/>
                <a:ea typeface="Open Sans" panose="020B0606030504020204" pitchFamily="34" charset="0"/>
                <a:cs typeface="Open Sans" panose="020B0606030504020204" pitchFamily="34" charset="0"/>
              </a:rPr>
              <a:t>Performance</a:t>
            </a:r>
            <a:r>
              <a:rPr lang="en-US"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 Implementing lazy loading for faster load times</a:t>
            </a:r>
          </a:p>
        </p:txBody>
      </p:sp>
    </p:spTree>
    <p:extLst>
      <p:ext uri="{BB962C8B-B14F-4D97-AF65-F5344CB8AC3E}">
        <p14:creationId xmlns:p14="http://schemas.microsoft.com/office/powerpoint/2010/main" val="144202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C966D-6849-2D5B-8E0A-56E0740EF67F}"/>
            </a:ext>
          </a:extLst>
        </p:cNvPr>
        <p:cNvGrpSpPr/>
        <p:nvPr/>
      </p:nvGrpSpPr>
      <p:grpSpPr>
        <a:xfrm>
          <a:off x="0" y="0"/>
          <a:ext cx="0" cy="0"/>
          <a:chOff x="0" y="0"/>
          <a:chExt cx="0" cy="0"/>
        </a:xfrm>
      </p:grpSpPr>
      <p:pic>
        <p:nvPicPr>
          <p:cNvPr id="6" name="Picture 5" descr="A person wearing headphones and using a computer&#10;&#10;Description automatically generated with medium confidence">
            <a:extLst>
              <a:ext uri="{FF2B5EF4-FFF2-40B4-BE49-F238E27FC236}">
                <a16:creationId xmlns:a16="http://schemas.microsoft.com/office/drawing/2014/main" id="{252869F4-B0CB-CF58-040A-1B789BF4AAA4}"/>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38"/>
          <a:stretch/>
        </p:blipFill>
        <p:spPr>
          <a:xfrm>
            <a:off x="0" y="0"/>
            <a:ext cx="12192000" cy="6858000"/>
          </a:xfrm>
          <a:prstGeom prst="rect">
            <a:avLst/>
          </a:prstGeom>
        </p:spPr>
      </p:pic>
      <p:pic>
        <p:nvPicPr>
          <p:cNvPr id="5" name="Afbeelding 4">
            <a:extLst>
              <a:ext uri="{FF2B5EF4-FFF2-40B4-BE49-F238E27FC236}">
                <a16:creationId xmlns:a16="http://schemas.microsoft.com/office/drawing/2014/main" id="{86283957-0AA8-FFB3-0500-EF0B929AF344}"/>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0" y="-16184"/>
            <a:ext cx="12192000" cy="6858000"/>
          </a:xfrm>
          <a:prstGeom prst="rect">
            <a:avLst/>
          </a:prstGeom>
        </p:spPr>
      </p:pic>
      <p:sp>
        <p:nvSpPr>
          <p:cNvPr id="8" name="Titel 7">
            <a:extLst>
              <a:ext uri="{FF2B5EF4-FFF2-40B4-BE49-F238E27FC236}">
                <a16:creationId xmlns:a16="http://schemas.microsoft.com/office/drawing/2014/main" id="{2183FFFA-EBB6-A9F0-0F94-ADE716474A17}"/>
              </a:ext>
            </a:extLst>
          </p:cNvPr>
          <p:cNvSpPr>
            <a:spLocks noGrp="1"/>
          </p:cNvSpPr>
          <p:nvPr>
            <p:ph type="title"/>
          </p:nvPr>
        </p:nvSpPr>
        <p:spPr/>
        <p:txBody>
          <a:bodyPr/>
          <a:lstStyle/>
          <a:p>
            <a:r>
              <a:rPr lang="nl-NL" dirty="0" err="1">
                <a:solidFill>
                  <a:schemeClr val="bg1"/>
                </a:solidFill>
              </a:rPr>
              <a:t>Organization</a:t>
            </a:r>
            <a:endParaRPr lang="nl-NL" dirty="0">
              <a:solidFill>
                <a:schemeClr val="bg1"/>
              </a:solidFill>
            </a:endParaRPr>
          </a:p>
        </p:txBody>
      </p:sp>
      <p:sp>
        <p:nvSpPr>
          <p:cNvPr id="4" name="Rechthoek 3">
            <a:extLst>
              <a:ext uri="{FF2B5EF4-FFF2-40B4-BE49-F238E27FC236}">
                <a16:creationId xmlns:a16="http://schemas.microsoft.com/office/drawing/2014/main" id="{D3A14B2F-80EC-415E-4B59-7DEFC1B4AC4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335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en-GB" dirty="0">
                <a:latin typeface="Open Sans" panose="020B0606030504020204" pitchFamily="34" charset="0"/>
                <a:ea typeface="Open Sans" panose="020B0606030504020204" pitchFamily="34" charset="0"/>
                <a:cs typeface="Open Sans" panose="020B0606030504020204" pitchFamily="34" charset="0"/>
              </a:rPr>
              <a:t>Micro front-end</a:t>
            </a: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inhoud 2">
            <a:extLst>
              <a:ext uri="{FF2B5EF4-FFF2-40B4-BE49-F238E27FC236}">
                <a16:creationId xmlns:a16="http://schemas.microsoft.com/office/drawing/2014/main" id="{97580CA3-88CE-1D7C-A2BD-F26DAB986D97}"/>
              </a:ext>
            </a:extLst>
          </p:cNvPr>
          <p:cNvSpPr>
            <a:spLocks noGrp="1"/>
          </p:cNvSpPr>
          <p:nvPr>
            <p:ph idx="1"/>
          </p:nvPr>
        </p:nvSpPr>
        <p:spPr>
          <a:xfrm>
            <a:off x="577850" y="1563687"/>
            <a:ext cx="10515600" cy="4351338"/>
          </a:xfrm>
        </p:spPr>
        <p:txBody>
          <a:bodyPr/>
          <a:lstStyle/>
          <a:p>
            <a:pPr>
              <a:buSzPct val="100000"/>
              <a:defRPr/>
            </a:pPr>
            <a:endParaRPr kumimoji="0" lang="en-GB" sz="18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2" name="Picture 4">
            <a:extLst>
              <a:ext uri="{FF2B5EF4-FFF2-40B4-BE49-F238E27FC236}">
                <a16:creationId xmlns:a16="http://schemas.microsoft.com/office/drawing/2014/main" id="{6A7FF38F-147B-A3C4-9E95-243E8FD41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365125"/>
            <a:ext cx="86487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8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C966D-6849-2D5B-8E0A-56E0740EF67F}"/>
            </a:ext>
          </a:extLst>
        </p:cNvPr>
        <p:cNvGrpSpPr/>
        <p:nvPr/>
      </p:nvGrpSpPr>
      <p:grpSpPr>
        <a:xfrm>
          <a:off x="0" y="0"/>
          <a:ext cx="0" cy="0"/>
          <a:chOff x="0" y="0"/>
          <a:chExt cx="0" cy="0"/>
        </a:xfrm>
      </p:grpSpPr>
      <p:pic>
        <p:nvPicPr>
          <p:cNvPr id="6" name="Picture 5" descr="A person wearing headphones and using a computer&#10;&#10;Description automatically generated with medium confidence">
            <a:extLst>
              <a:ext uri="{FF2B5EF4-FFF2-40B4-BE49-F238E27FC236}">
                <a16:creationId xmlns:a16="http://schemas.microsoft.com/office/drawing/2014/main" id="{252869F4-B0CB-CF58-040A-1B789BF4AAA4}"/>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38"/>
          <a:stretch/>
        </p:blipFill>
        <p:spPr>
          <a:xfrm>
            <a:off x="0" y="0"/>
            <a:ext cx="12192000" cy="6858000"/>
          </a:xfrm>
          <a:prstGeom prst="rect">
            <a:avLst/>
          </a:prstGeom>
        </p:spPr>
      </p:pic>
      <p:pic>
        <p:nvPicPr>
          <p:cNvPr id="5" name="Afbeelding 4">
            <a:extLst>
              <a:ext uri="{FF2B5EF4-FFF2-40B4-BE49-F238E27FC236}">
                <a16:creationId xmlns:a16="http://schemas.microsoft.com/office/drawing/2014/main" id="{86283957-0AA8-FFB3-0500-EF0B929AF344}"/>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0" y="-16184"/>
            <a:ext cx="12192000" cy="6858000"/>
          </a:xfrm>
          <a:prstGeom prst="rect">
            <a:avLst/>
          </a:prstGeom>
        </p:spPr>
      </p:pic>
      <p:sp>
        <p:nvSpPr>
          <p:cNvPr id="8" name="Titel 7">
            <a:extLst>
              <a:ext uri="{FF2B5EF4-FFF2-40B4-BE49-F238E27FC236}">
                <a16:creationId xmlns:a16="http://schemas.microsoft.com/office/drawing/2014/main" id="{2183FFFA-EBB6-A9F0-0F94-ADE716474A17}"/>
              </a:ext>
            </a:extLst>
          </p:cNvPr>
          <p:cNvSpPr>
            <a:spLocks noGrp="1"/>
          </p:cNvSpPr>
          <p:nvPr>
            <p:ph type="title"/>
          </p:nvPr>
        </p:nvSpPr>
        <p:spPr/>
        <p:txBody>
          <a:bodyPr/>
          <a:lstStyle/>
          <a:p>
            <a:r>
              <a:rPr lang="nl-NL" dirty="0">
                <a:solidFill>
                  <a:schemeClr val="bg1"/>
                </a:solidFill>
              </a:rPr>
              <a:t>Q/A</a:t>
            </a:r>
          </a:p>
        </p:txBody>
      </p:sp>
      <p:sp>
        <p:nvSpPr>
          <p:cNvPr id="4" name="Rechthoek 3">
            <a:extLst>
              <a:ext uri="{FF2B5EF4-FFF2-40B4-BE49-F238E27FC236}">
                <a16:creationId xmlns:a16="http://schemas.microsoft.com/office/drawing/2014/main" id="{D3A14B2F-80EC-415E-4B59-7DEFC1B4AC4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9553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Design systems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inhoud 2">
            <a:extLst>
              <a:ext uri="{FF2B5EF4-FFF2-40B4-BE49-F238E27FC236}">
                <a16:creationId xmlns:a16="http://schemas.microsoft.com/office/drawing/2014/main" id="{97580CA3-88CE-1D7C-A2BD-F26DAB986D97}"/>
              </a:ext>
            </a:extLst>
          </p:cNvPr>
          <p:cNvSpPr>
            <a:spLocks noGrp="1"/>
          </p:cNvSpPr>
          <p:nvPr>
            <p:ph idx="1"/>
          </p:nvPr>
        </p:nvSpPr>
        <p:spPr>
          <a:xfrm>
            <a:off x="577850" y="1563687"/>
            <a:ext cx="10515600" cy="4351338"/>
          </a:xfrm>
        </p:spPr>
        <p:txBody>
          <a:bodyPr/>
          <a:lstStyle/>
          <a:p>
            <a:pPr marL="0" marR="0" lvl="0" indent="0" algn="l" defTabSz="914400" rtl="0" eaLnBrk="1" fontAlgn="auto" latinLnBrk="0" hangingPunct="1">
              <a:lnSpc>
                <a:spcPct val="90000"/>
              </a:lnSpc>
              <a:spcBef>
                <a:spcPts val="1000"/>
              </a:spcBef>
              <a:spcAft>
                <a:spcPts val="0"/>
              </a:spcAft>
              <a:buClrTx/>
              <a:buSzPct val="100000"/>
              <a:buFontTx/>
              <a:buNone/>
              <a:tabLst/>
              <a:defRPr/>
            </a:pPr>
            <a:r>
              <a:rPr kumimoji="0" lang="en-GB"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hlinkClick r:id="rId4"/>
              </a:rPr>
              <a:t>https://www.figma.com/design-systems/</a:t>
            </a:r>
            <a:endParaRPr kumimoji="0" lang="en-GB"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en-GB"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3"/>
              </a:buBlip>
              <a:tabLst/>
              <a:defRPr/>
            </a:pPr>
            <a:r>
              <a:rPr kumimoji="0" lang="en-GB"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Atomic design</a:t>
            </a:r>
          </a:p>
          <a:p>
            <a:pPr marL="180000" marR="0" lvl="0" indent="-180000" algn="l" defTabSz="914400" rtl="0" eaLnBrk="1" fontAlgn="auto" latinLnBrk="0" hangingPunct="1">
              <a:lnSpc>
                <a:spcPct val="90000"/>
              </a:lnSpc>
              <a:spcBef>
                <a:spcPts val="1000"/>
              </a:spcBef>
              <a:spcAft>
                <a:spcPts val="0"/>
              </a:spcAft>
              <a:buClrTx/>
              <a:buSzPct val="100000"/>
              <a:buFontTx/>
              <a:buBlip>
                <a:blip r:embed="rId3"/>
              </a:buBlip>
              <a:tabLst/>
              <a:defRPr/>
            </a:pPr>
            <a:r>
              <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Design tokens</a:t>
            </a:r>
            <a:endParaRPr kumimoji="0" lang="en-GB"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3"/>
              </a:buBlip>
              <a:tabLst/>
              <a:defRPr/>
            </a:pPr>
            <a:r>
              <a:rPr kumimoji="0" lang="en-GB"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Design system adoption</a:t>
            </a:r>
          </a:p>
          <a:p>
            <a:pPr marL="180000" marR="0" lvl="0" indent="-180000" algn="l" defTabSz="914400" rtl="0" eaLnBrk="1" fontAlgn="auto" latinLnBrk="0" hangingPunct="1">
              <a:lnSpc>
                <a:spcPct val="90000"/>
              </a:lnSpc>
              <a:spcBef>
                <a:spcPts val="1000"/>
              </a:spcBef>
              <a:spcAft>
                <a:spcPts val="0"/>
              </a:spcAft>
              <a:buClrTx/>
              <a:buSzPct val="100000"/>
              <a:buFontTx/>
              <a:buBlip>
                <a:blip r:embed="rId3"/>
              </a:buBlip>
              <a:tabLst/>
              <a:defRPr/>
            </a:pPr>
            <a:r>
              <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Checkout </a:t>
            </a:r>
            <a:r>
              <a:rPr kumimoji="0" lang="en-GB" sz="18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hlinkClick r:id="rId5"/>
              </a:rPr>
              <a:t>https://storybook.js.org/</a:t>
            </a:r>
            <a:endParaRPr kumimoji="0" lang="en-GB" sz="18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en-GB"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r>
              <a:rPr kumimoji="0" lang="en-GB" sz="18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Do </a:t>
            </a:r>
            <a:r>
              <a:rPr kumimoji="0" lang="en-GB" sz="18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not</a:t>
            </a:r>
            <a:r>
              <a:rPr kumimoji="0" lang="en-GB" sz="18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introduce if</a:t>
            </a:r>
            <a:r>
              <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 the business is not prepared to invest.</a:t>
            </a:r>
            <a:endParaRPr kumimoji="0" lang="en-GB" sz="180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en-GB" sz="18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11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6BE3-6D65-3D98-B3A6-A824A04AEB6D}"/>
            </a:ext>
          </a:extLst>
        </p:cNvPr>
        <p:cNvGrpSpPr/>
        <p:nvPr/>
      </p:nvGrpSpPr>
      <p:grpSpPr>
        <a:xfrm>
          <a:off x="0" y="0"/>
          <a:ext cx="0" cy="0"/>
          <a:chOff x="0" y="0"/>
          <a:chExt cx="0" cy="0"/>
        </a:xfrm>
      </p:grpSpPr>
      <p:pic>
        <p:nvPicPr>
          <p:cNvPr id="23" name="Afbeelding 2">
            <a:extLst>
              <a:ext uri="{FF2B5EF4-FFF2-40B4-BE49-F238E27FC236}">
                <a16:creationId xmlns:a16="http://schemas.microsoft.com/office/drawing/2014/main" id="{251C3E2A-010E-F061-07C9-CE8A1CC87EA6}"/>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29634" y="-16669"/>
            <a:ext cx="12251268" cy="6891338"/>
          </a:xfrm>
          <a:prstGeom prst="rect">
            <a:avLst/>
          </a:prstGeom>
        </p:spPr>
      </p:pic>
      <p:sp>
        <p:nvSpPr>
          <p:cNvPr id="24" name="Rechthoek 3">
            <a:extLst>
              <a:ext uri="{FF2B5EF4-FFF2-40B4-BE49-F238E27FC236}">
                <a16:creationId xmlns:a16="http://schemas.microsoft.com/office/drawing/2014/main" id="{A55B7805-3014-A082-0771-99D917FC69B3}"/>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itel 7">
            <a:extLst>
              <a:ext uri="{FF2B5EF4-FFF2-40B4-BE49-F238E27FC236}">
                <a16:creationId xmlns:a16="http://schemas.microsoft.com/office/drawing/2014/main" id="{806291AB-DA59-3444-D40B-6784EC28DC49}"/>
              </a:ext>
            </a:extLst>
          </p:cNvPr>
          <p:cNvSpPr>
            <a:spLocks noGrp="1"/>
          </p:cNvSpPr>
          <p:nvPr>
            <p:ph type="title"/>
          </p:nvPr>
        </p:nvSpPr>
        <p:spPr>
          <a:xfrm>
            <a:off x="483220" y="352425"/>
            <a:ext cx="10870580" cy="526973"/>
          </a:xfrm>
        </p:spPr>
        <p:txBody>
          <a:bodyPr>
            <a:normAutofit fontScale="90000"/>
          </a:bodyPr>
          <a:lstStyle/>
          <a:p>
            <a:r>
              <a:rPr lang="en-GB" dirty="0">
                <a:solidFill>
                  <a:schemeClr val="bg1"/>
                </a:solidFill>
              </a:rPr>
              <a:t>A question</a:t>
            </a:r>
          </a:p>
        </p:txBody>
      </p:sp>
      <p:sp>
        <p:nvSpPr>
          <p:cNvPr id="28" name="Tijdelijke aanduiding voor inhoud 2">
            <a:extLst>
              <a:ext uri="{FF2B5EF4-FFF2-40B4-BE49-F238E27FC236}">
                <a16:creationId xmlns:a16="http://schemas.microsoft.com/office/drawing/2014/main" id="{B61C416E-DD97-E5E9-1812-EEB3DC8CD5A3}"/>
              </a:ext>
            </a:extLst>
          </p:cNvPr>
          <p:cNvSpPr txBox="1">
            <a:spLocks/>
          </p:cNvSpPr>
          <p:nvPr/>
        </p:nvSpPr>
        <p:spPr>
          <a:xfrm>
            <a:off x="4867835" y="1349844"/>
            <a:ext cx="6638364" cy="4463111"/>
          </a:xfrm>
          <a:prstGeom prst="rect">
            <a:avLst/>
          </a:prstGeom>
        </p:spPr>
        <p:txBody>
          <a:bodyPr vert="horz" lIns="91440" tIns="45720" rIns="91440" bIns="45720" rtlCol="0" anchor="ctr">
            <a:normAutofit/>
          </a:bodyPr>
          <a:lstStyle>
            <a:lvl1pPr marL="180000" indent="-180000" algn="l" defTabSz="914400" rtl="0" eaLnBrk="1" latinLnBrk="0" hangingPunct="1">
              <a:lnSpc>
                <a:spcPct val="90000"/>
              </a:lnSpc>
              <a:spcBef>
                <a:spcPts val="1000"/>
              </a:spcBef>
              <a:buSzPct val="100000"/>
              <a:buFontTx/>
              <a:buBlip>
                <a:blip r:embed="rId4"/>
              </a:buBlip>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3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108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53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98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Why do “small” projects turn into chaos?</a:t>
            </a:r>
          </a:p>
        </p:txBody>
      </p:sp>
    </p:spTree>
    <p:extLst>
      <p:ext uri="{BB962C8B-B14F-4D97-AF65-F5344CB8AC3E}">
        <p14:creationId xmlns:p14="http://schemas.microsoft.com/office/powerpoint/2010/main" val="92964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54C918B-E872-2484-CEF2-F380D8F3C81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D5306FC-5550-4B4A-0BE3-9F1A8602763D}"/>
              </a:ext>
            </a:extLst>
          </p:cNvPr>
          <p:cNvSpPr>
            <a:spLocks noGrp="1"/>
          </p:cNvSpPr>
          <p:nvPr>
            <p:ph type="title"/>
          </p:nvPr>
        </p:nvSpPr>
        <p:spPr/>
        <p:txBody>
          <a:bodyPr/>
          <a:lstStyle/>
          <a:p>
            <a:r>
              <a:rPr lang="en-GB" dirty="0">
                <a:latin typeface="Open Sans" panose="020B0606030504020204" pitchFamily="34" charset="0"/>
                <a:ea typeface="Open Sans" panose="020B0606030504020204" pitchFamily="34" charset="0"/>
                <a:cs typeface="Open Sans" panose="020B0606030504020204" pitchFamily="34" charset="0"/>
              </a:rPr>
              <a:t>SEO</a:t>
            </a:r>
          </a:p>
        </p:txBody>
      </p:sp>
      <p:sp>
        <p:nvSpPr>
          <p:cNvPr id="6" name="Tijdelijke aanduiding voor inhoud 6">
            <a:extLst>
              <a:ext uri="{FF2B5EF4-FFF2-40B4-BE49-F238E27FC236}">
                <a16:creationId xmlns:a16="http://schemas.microsoft.com/office/drawing/2014/main" id="{F41A138F-4875-AC3D-448B-98908F937BB0}"/>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4"/>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4"/>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8E713F00-5F59-5CC5-2477-CFF739180883}"/>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inhoud 2">
            <a:extLst>
              <a:ext uri="{FF2B5EF4-FFF2-40B4-BE49-F238E27FC236}">
                <a16:creationId xmlns:a16="http://schemas.microsoft.com/office/drawing/2014/main" id="{25892734-9EBF-A364-6227-D2BE1E706172}"/>
              </a:ext>
            </a:extLst>
          </p:cNvPr>
          <p:cNvSpPr>
            <a:spLocks noGrp="1"/>
          </p:cNvSpPr>
          <p:nvPr>
            <p:ph idx="1"/>
          </p:nvPr>
        </p:nvSpPr>
        <p:spPr>
          <a:xfrm>
            <a:off x="577850" y="1563687"/>
            <a:ext cx="10515600" cy="4351338"/>
          </a:xfrm>
        </p:spPr>
        <p:txBody>
          <a:bodyPr/>
          <a:lstStyle/>
          <a:p>
            <a:pPr marL="0" marR="0" lvl="0" indent="0" algn="l" defTabSz="914400" rtl="0" eaLnBrk="1" fontAlgn="auto" latinLnBrk="0" hangingPunct="1">
              <a:lnSpc>
                <a:spcPct val="90000"/>
              </a:lnSpc>
              <a:spcBef>
                <a:spcPts val="1000"/>
              </a:spcBef>
              <a:spcAft>
                <a:spcPts val="0"/>
              </a:spcAft>
              <a:buClrTx/>
              <a:buSzPct val="100000"/>
              <a:buFontTx/>
              <a:buNone/>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5"/>
              </a:rPr>
              <a:t>https://developers.google.com/search/docs/fundamentals/seo-starter-guide</a:t>
            </a:r>
            <a:endPar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6"/>
              </a:rPr>
              <a:t>https://web.dev/articles/vitals</a:t>
            </a:r>
            <a:endPar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7"/>
              </a:rPr>
              <a:t>https://developers.google.com/search/docs/crawling-indexing</a:t>
            </a:r>
            <a:endPar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095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1886C0B-73C1-EA9E-3666-F000B41A85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137E829-9EB2-4263-004A-FAB6F990C872}"/>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European Accessibility Act 2025</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1B9656AA-352D-611D-FE2C-93CDDCB86857}"/>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4"/>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4"/>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0581B5F7-F2F7-2197-EF98-9FC15B9A3EEA}"/>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inhoud 2">
            <a:extLst>
              <a:ext uri="{FF2B5EF4-FFF2-40B4-BE49-F238E27FC236}">
                <a16:creationId xmlns:a16="http://schemas.microsoft.com/office/drawing/2014/main" id="{E1B62313-31FC-FA86-D800-4F03E3793E1C}"/>
              </a:ext>
            </a:extLst>
          </p:cNvPr>
          <p:cNvSpPr>
            <a:spLocks noGrp="1"/>
          </p:cNvSpPr>
          <p:nvPr>
            <p:ph idx="1"/>
          </p:nvPr>
        </p:nvSpPr>
        <p:spPr>
          <a:xfrm>
            <a:off x="577850" y="1563687"/>
            <a:ext cx="10515600" cy="4351338"/>
          </a:xfrm>
        </p:spPr>
        <p:txBody>
          <a:bodyPr/>
          <a:lstStyle/>
          <a:p>
            <a:pPr marL="0" marR="0" lvl="0" indent="0" algn="l" defTabSz="914400" rtl="0" eaLnBrk="1" fontAlgn="auto" latinLnBrk="0" hangingPunct="1">
              <a:lnSpc>
                <a:spcPct val="90000"/>
              </a:lnSpc>
              <a:spcBef>
                <a:spcPts val="1000"/>
              </a:spcBef>
              <a:spcAft>
                <a:spcPts val="0"/>
              </a:spcAft>
              <a:buClrTx/>
              <a:buSzPct val="100000"/>
              <a:buFontTx/>
              <a:buNone/>
              <a:tabLst/>
              <a:defRPr/>
            </a:pPr>
            <a:r>
              <a:rPr kumimoji="0" lang="nl-NL"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hlinkClick r:id="rId5"/>
              </a:rPr>
              <a:t>https://business.gov.nl/amendment/european-accessibility-act-products-services/</a:t>
            </a:r>
            <a:endParaRPr kumimoji="0" lang="nl-NL"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WCAG AA compliance</a:t>
            </a: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6"/>
              </a:rPr>
              <a:t>https://www.w3.org/TR/WCAG21/</a:t>
            </a:r>
            <a:endPar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Google </a:t>
            </a:r>
            <a:r>
              <a:rPr lang="nl-NL" sz="18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Lighthouse</a:t>
            </a: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 or </a:t>
            </a:r>
            <a:r>
              <a:rPr lang="nl-NL" sz="18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axe</a:t>
            </a: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nl-NL" sz="18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DevTools</a:t>
            </a:r>
            <a:endPar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288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ACFBF08-2741-1E4A-A0CC-AB49C44D55D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6E56AB7-D03D-A8E6-776D-05C3C0C4E080}"/>
              </a:ext>
            </a:extLst>
          </p:cNvPr>
          <p:cNvSpPr>
            <a:spLocks noGrp="1"/>
          </p:cNvSpPr>
          <p:nvPr>
            <p:ph type="title"/>
          </p:nvPr>
        </p:nvSpPr>
        <p:spPr/>
        <p:txBody>
          <a:bodyPr/>
          <a:lstStyle/>
          <a:p>
            <a:r>
              <a:rPr lang="nl-NL" dirty="0">
                <a:latin typeface="Open Sans" panose="020B0606030504020204" pitchFamily="34" charset="0"/>
                <a:ea typeface="Open Sans" panose="020B0606030504020204" pitchFamily="34" charset="0"/>
                <a:cs typeface="Open Sans" panose="020B0606030504020204" pitchFamily="34" charset="0"/>
              </a:rPr>
              <a:t>Code </a:t>
            </a:r>
            <a:r>
              <a:rPr lang="nl-NL" dirty="0" err="1">
                <a:latin typeface="Open Sans" panose="020B0606030504020204" pitchFamily="34" charset="0"/>
                <a:ea typeface="Open Sans" panose="020B0606030504020204" pitchFamily="34" charset="0"/>
                <a:cs typeface="Open Sans" panose="020B0606030504020204" pitchFamily="34" charset="0"/>
              </a:rPr>
              <a:t>patterns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69B8DB47-1105-662A-7C41-B8FBF574461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4"/>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4"/>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486F3484-CC74-EDA8-62E4-DA36089FC7AC}"/>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ijdelijke aanduiding voor inhoud 2">
            <a:extLst>
              <a:ext uri="{FF2B5EF4-FFF2-40B4-BE49-F238E27FC236}">
                <a16:creationId xmlns:a16="http://schemas.microsoft.com/office/drawing/2014/main" id="{7E4B173A-1679-3D3B-8846-51AD01456560}"/>
              </a:ext>
            </a:extLst>
          </p:cNvPr>
          <p:cNvSpPr>
            <a:spLocks noGrp="1"/>
          </p:cNvSpPr>
          <p:nvPr>
            <p:ph idx="1"/>
          </p:nvPr>
        </p:nvSpPr>
        <p:spPr>
          <a:xfrm>
            <a:off x="577850" y="1563687"/>
            <a:ext cx="10515600" cy="4351338"/>
          </a:xfrm>
        </p:spPr>
        <p:txBody>
          <a:bodyPr/>
          <a:lstStyle/>
          <a:p>
            <a:pPr marL="0" marR="0" lvl="0" indent="0" algn="l" defTabSz="914400" rtl="0" eaLnBrk="1" fontAlgn="auto" latinLnBrk="0" hangingPunct="1">
              <a:lnSpc>
                <a:spcPct val="90000"/>
              </a:lnSpc>
              <a:spcBef>
                <a:spcPts val="1000"/>
              </a:spcBef>
              <a:spcAft>
                <a:spcPts val="0"/>
              </a:spcAft>
              <a:buClrTx/>
              <a:buSzPct val="100000"/>
              <a:buFontTx/>
              <a:buNone/>
              <a:tabLst/>
              <a:defRPr/>
            </a:pPr>
            <a:r>
              <a:rPr kumimoji="0" lang="nl-NL"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hlinkClick r:id="rId5"/>
              </a:rPr>
              <a:t>https://www.patterns.dev/</a:t>
            </a:r>
            <a:endParaRPr kumimoji="0" lang="nl-NL"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1000"/>
              </a:spcBef>
              <a:spcAft>
                <a:spcPts val="0"/>
              </a:spcAft>
              <a:buClrTx/>
              <a:buSzPct val="100000"/>
              <a:buFontTx/>
              <a:buNone/>
              <a:tabLst/>
              <a:defRPr/>
            </a:pP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kumimoji="0" lang="nl-NL" sz="1800" b="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Observer</a:t>
            </a:r>
            <a:r>
              <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nl-NL" sz="1800" b="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pattern</a:t>
            </a:r>
            <a:endParaRPr kumimoji="0" lang="nl-NL" sz="1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rPr>
              <a:t>Module </a:t>
            </a:r>
            <a:r>
              <a:rPr lang="nl-NL" sz="18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pattern</a:t>
            </a:r>
            <a:endParaRPr lang="nl-NL"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Dynamic</a:t>
            </a:r>
            <a:r>
              <a:rPr lang="nl-NL"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Import</a:t>
            </a:r>
          </a:p>
          <a:p>
            <a:pPr marL="180000" marR="0" lvl="0" indent="-180000" algn="l" defTabSz="914400" rtl="0" eaLnBrk="1" fontAlgn="auto" latinLnBrk="0" hangingPunct="1">
              <a:lnSpc>
                <a:spcPct val="90000"/>
              </a:lnSpc>
              <a:spcBef>
                <a:spcPts val="1000"/>
              </a:spcBef>
              <a:spcAft>
                <a:spcPts val="0"/>
              </a:spcAft>
              <a:buClrTx/>
              <a:buSzPct val="100000"/>
              <a:buFontTx/>
              <a:buBlip>
                <a:blip r:embed="rId4"/>
              </a:buBlip>
              <a:tabLst/>
              <a:defRPr/>
            </a:pPr>
            <a:r>
              <a:rPr lang="nl-NL" sz="18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And</a:t>
            </a:r>
            <a:r>
              <a:rPr lang="nl-NL"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more </a:t>
            </a:r>
            <a:r>
              <a:rPr lang="nl-NL" sz="18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endParaRPr lang="nl-NL"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740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6BE3-6D65-3D98-B3A6-A824A04AEB6D}"/>
            </a:ext>
          </a:extLst>
        </p:cNvPr>
        <p:cNvGrpSpPr/>
        <p:nvPr/>
      </p:nvGrpSpPr>
      <p:grpSpPr>
        <a:xfrm>
          <a:off x="0" y="0"/>
          <a:ext cx="0" cy="0"/>
          <a:chOff x="0" y="0"/>
          <a:chExt cx="0" cy="0"/>
        </a:xfrm>
      </p:grpSpPr>
      <p:pic>
        <p:nvPicPr>
          <p:cNvPr id="23" name="Afbeelding 2">
            <a:extLst>
              <a:ext uri="{FF2B5EF4-FFF2-40B4-BE49-F238E27FC236}">
                <a16:creationId xmlns:a16="http://schemas.microsoft.com/office/drawing/2014/main" id="{251C3E2A-010E-F061-07C9-CE8A1CC87EA6}"/>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29634" y="-16669"/>
            <a:ext cx="12251268" cy="6891338"/>
          </a:xfrm>
          <a:prstGeom prst="rect">
            <a:avLst/>
          </a:prstGeom>
        </p:spPr>
      </p:pic>
      <p:sp>
        <p:nvSpPr>
          <p:cNvPr id="24" name="Rechthoek 3">
            <a:extLst>
              <a:ext uri="{FF2B5EF4-FFF2-40B4-BE49-F238E27FC236}">
                <a16:creationId xmlns:a16="http://schemas.microsoft.com/office/drawing/2014/main" id="{A55B7805-3014-A082-0771-99D917FC69B3}"/>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itel 7">
            <a:extLst>
              <a:ext uri="{FF2B5EF4-FFF2-40B4-BE49-F238E27FC236}">
                <a16:creationId xmlns:a16="http://schemas.microsoft.com/office/drawing/2014/main" id="{806291AB-DA59-3444-D40B-6784EC28DC49}"/>
              </a:ext>
            </a:extLst>
          </p:cNvPr>
          <p:cNvSpPr>
            <a:spLocks noGrp="1"/>
          </p:cNvSpPr>
          <p:nvPr>
            <p:ph type="title"/>
          </p:nvPr>
        </p:nvSpPr>
        <p:spPr>
          <a:xfrm>
            <a:off x="483220" y="352425"/>
            <a:ext cx="10870580" cy="526973"/>
          </a:xfrm>
        </p:spPr>
        <p:txBody>
          <a:bodyPr>
            <a:normAutofit fontScale="90000"/>
          </a:bodyPr>
          <a:lstStyle/>
          <a:p>
            <a:r>
              <a:rPr lang="en-GB" dirty="0">
                <a:solidFill>
                  <a:schemeClr val="bg1"/>
                </a:solidFill>
              </a:rPr>
              <a:t>A question</a:t>
            </a:r>
          </a:p>
        </p:txBody>
      </p:sp>
      <p:sp>
        <p:nvSpPr>
          <p:cNvPr id="28" name="Tijdelijke aanduiding voor inhoud 2">
            <a:extLst>
              <a:ext uri="{FF2B5EF4-FFF2-40B4-BE49-F238E27FC236}">
                <a16:creationId xmlns:a16="http://schemas.microsoft.com/office/drawing/2014/main" id="{B61C416E-DD97-E5E9-1812-EEB3DC8CD5A3}"/>
              </a:ext>
            </a:extLst>
          </p:cNvPr>
          <p:cNvSpPr txBox="1">
            <a:spLocks/>
          </p:cNvSpPr>
          <p:nvPr/>
        </p:nvSpPr>
        <p:spPr>
          <a:xfrm>
            <a:off x="4867835" y="1349844"/>
            <a:ext cx="6638364" cy="4463111"/>
          </a:xfrm>
          <a:prstGeom prst="rect">
            <a:avLst/>
          </a:prstGeom>
        </p:spPr>
        <p:txBody>
          <a:bodyPr vert="horz" lIns="91440" tIns="45720" rIns="91440" bIns="45720" rtlCol="0" anchor="ctr">
            <a:normAutofit/>
          </a:bodyPr>
          <a:lstStyle>
            <a:lvl1pPr marL="180000" indent="-180000" algn="l" defTabSz="914400" rtl="0" eaLnBrk="1" latinLnBrk="0" hangingPunct="1">
              <a:lnSpc>
                <a:spcPct val="90000"/>
              </a:lnSpc>
              <a:spcBef>
                <a:spcPts val="1000"/>
              </a:spcBef>
              <a:buSzPct val="100000"/>
              <a:buFontTx/>
              <a:buBlip>
                <a:blip r:embed="rId4"/>
              </a:buBlip>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3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108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53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980000" indent="-179388" algn="l" defTabSz="914400" rtl="0" eaLnBrk="1" latinLnBrk="0" hangingPunct="1">
              <a:lnSpc>
                <a:spcPct val="90000"/>
              </a:lnSpc>
              <a:spcBef>
                <a:spcPts val="500"/>
              </a:spcBef>
              <a:buSzPct val="100000"/>
              <a:buFontTx/>
              <a:buBlip>
                <a:blip r:embed="rId4"/>
              </a:buBlip>
              <a:defRPr sz="1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How does an app scale from 100 to 100k users?</a:t>
            </a:r>
          </a:p>
        </p:txBody>
      </p:sp>
    </p:spTree>
    <p:extLst>
      <p:ext uri="{BB962C8B-B14F-4D97-AF65-F5344CB8AC3E}">
        <p14:creationId xmlns:p14="http://schemas.microsoft.com/office/powerpoint/2010/main" val="125984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err="1">
                <a:latin typeface="Open Sans" panose="020B0606030504020204" pitchFamily="34" charset="0"/>
                <a:ea typeface="Open Sans" panose="020B0606030504020204" pitchFamily="34" charset="0"/>
                <a:cs typeface="Open Sans" panose="020B0606030504020204" pitchFamily="34" charset="0"/>
              </a:rPr>
              <a:t>Why</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scalable</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frontend</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matters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Picture 8">
            <a:extLst>
              <a:ext uri="{FF2B5EF4-FFF2-40B4-BE49-F238E27FC236}">
                <a16:creationId xmlns:a16="http://schemas.microsoft.com/office/drawing/2014/main" id="{E3A78EE7-888D-ED53-77D8-08DABDC95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1825625"/>
            <a:ext cx="10515600" cy="313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05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dirty="0" err="1">
                <a:latin typeface="Open Sans" panose="020B0606030504020204" pitchFamily="34" charset="0"/>
                <a:ea typeface="Open Sans" panose="020B0606030504020204" pitchFamily="34" charset="0"/>
                <a:cs typeface="Open Sans" panose="020B0606030504020204" pitchFamily="34" charset="0"/>
              </a:rPr>
              <a:t>Why</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scalable</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frontend</a:t>
            </a:r>
            <a:r>
              <a:rPr lang="nl-NL" dirty="0">
                <a:latin typeface="Open Sans" panose="020B0606030504020204" pitchFamily="34" charset="0"/>
                <a:ea typeface="Open Sans" panose="020B0606030504020204" pitchFamily="34" charset="0"/>
                <a:cs typeface="Open Sans" panose="020B0606030504020204" pitchFamily="34" charset="0"/>
              </a:rPr>
              <a:t> </a:t>
            </a:r>
            <a:r>
              <a:rPr lang="nl-NL" dirty="0" err="1">
                <a:latin typeface="Open Sans" panose="020B0606030504020204" pitchFamily="34" charset="0"/>
                <a:ea typeface="Open Sans" panose="020B0606030504020204" pitchFamily="34" charset="0"/>
                <a:cs typeface="Open Sans" panose="020B0606030504020204" pitchFamily="34" charset="0"/>
              </a:rPr>
              <a:t>matters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Picture 6">
            <a:extLst>
              <a:ext uri="{FF2B5EF4-FFF2-40B4-BE49-F238E27FC236}">
                <a16:creationId xmlns:a16="http://schemas.microsoft.com/office/drawing/2014/main" id="{D5184392-D517-F5FE-5139-7408C0D34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5626"/>
            <a:ext cx="10515600" cy="314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63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a:latin typeface="Open Sans" panose="020B0606030504020204" pitchFamily="34" charset="0"/>
                <a:ea typeface="Open Sans" panose="020B0606030504020204" pitchFamily="34" charset="0"/>
                <a:cs typeface="Open Sans" panose="020B0606030504020204" pitchFamily="34" charset="0"/>
              </a:rPr>
              <a:t>Why scalable frontend matters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1" name="Picture 8">
            <a:extLst>
              <a:ext uri="{FF2B5EF4-FFF2-40B4-BE49-F238E27FC236}">
                <a16:creationId xmlns:a16="http://schemas.microsoft.com/office/drawing/2014/main" id="{3C691D8C-E295-5FA3-F9C4-A5936A080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5625"/>
            <a:ext cx="10515598" cy="314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0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a:latin typeface="Open Sans" panose="020B0606030504020204" pitchFamily="34" charset="0"/>
                <a:ea typeface="Open Sans" panose="020B0606030504020204" pitchFamily="34" charset="0"/>
                <a:cs typeface="Open Sans" panose="020B0606030504020204" pitchFamily="34" charset="0"/>
              </a:rPr>
              <a:t>Why scalable frontend matters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Picture 6">
            <a:extLst>
              <a:ext uri="{FF2B5EF4-FFF2-40B4-BE49-F238E27FC236}">
                <a16:creationId xmlns:a16="http://schemas.microsoft.com/office/drawing/2014/main" id="{5DE0E719-BD05-A4BD-FCB2-B60A3C141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690688"/>
            <a:ext cx="10515599" cy="454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6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8989-6473-1FE0-B666-2477E10384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6DC851-9BA2-6EAA-D740-5CB287AB4654}"/>
              </a:ext>
            </a:extLst>
          </p:cNvPr>
          <p:cNvSpPr>
            <a:spLocks noGrp="1"/>
          </p:cNvSpPr>
          <p:nvPr>
            <p:ph type="title"/>
          </p:nvPr>
        </p:nvSpPr>
        <p:spPr/>
        <p:txBody>
          <a:bodyPr/>
          <a:lstStyle/>
          <a:p>
            <a:r>
              <a:rPr lang="nl-NL">
                <a:latin typeface="Open Sans" panose="020B0606030504020204" pitchFamily="34" charset="0"/>
                <a:ea typeface="Open Sans" panose="020B0606030504020204" pitchFamily="34" charset="0"/>
                <a:cs typeface="Open Sans" panose="020B0606030504020204" pitchFamily="34" charset="0"/>
              </a:rPr>
              <a:t>Why scalable frontend matters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jdelijke aanduiding voor inhoud 6">
            <a:extLst>
              <a:ext uri="{FF2B5EF4-FFF2-40B4-BE49-F238E27FC236}">
                <a16:creationId xmlns:a16="http://schemas.microsoft.com/office/drawing/2014/main" id="{AE009E79-EC61-F782-AB1E-FB179E95C006}"/>
              </a:ext>
            </a:extLst>
          </p:cNvPr>
          <p:cNvSpPr txBox="1">
            <a:spLocks/>
          </p:cNvSpPr>
          <p:nvPr/>
        </p:nvSpPr>
        <p:spPr>
          <a:xfrm>
            <a:off x="483219" y="1256371"/>
            <a:ext cx="5035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00000"/>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80000" indent="-180000">
              <a:buSzPct val="100000"/>
              <a:buFontTx/>
              <a:buBlip>
                <a:blip r:embed="rId3"/>
              </a:buBlip>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indent="0">
              <a:buSzPct val="100000"/>
              <a:buFontTx/>
              <a:buNone/>
              <a:defRPr/>
            </a:pPr>
            <a:endParaRPr lang="en-GB" sz="1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hthoek 3">
            <a:extLst>
              <a:ext uri="{FF2B5EF4-FFF2-40B4-BE49-F238E27FC236}">
                <a16:creationId xmlns:a16="http://schemas.microsoft.com/office/drawing/2014/main" id="{9C9DF1F5-85DD-5FD6-6394-4405D6166F5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Picture 2">
            <a:extLst>
              <a:ext uri="{FF2B5EF4-FFF2-40B4-BE49-F238E27FC236}">
                <a16:creationId xmlns:a16="http://schemas.microsoft.com/office/drawing/2014/main" id="{681A57D1-82F6-DB89-1763-E59C39A49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690687"/>
            <a:ext cx="10515599" cy="454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89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C966D-6849-2D5B-8E0A-56E0740EF67F}"/>
            </a:ext>
          </a:extLst>
        </p:cNvPr>
        <p:cNvGrpSpPr/>
        <p:nvPr/>
      </p:nvGrpSpPr>
      <p:grpSpPr>
        <a:xfrm>
          <a:off x="0" y="0"/>
          <a:ext cx="0" cy="0"/>
          <a:chOff x="0" y="0"/>
          <a:chExt cx="0" cy="0"/>
        </a:xfrm>
      </p:grpSpPr>
      <p:pic>
        <p:nvPicPr>
          <p:cNvPr id="6" name="Picture 5" descr="A person wearing headphones and using a computer&#10;&#10;Description automatically generated with medium confidence">
            <a:extLst>
              <a:ext uri="{FF2B5EF4-FFF2-40B4-BE49-F238E27FC236}">
                <a16:creationId xmlns:a16="http://schemas.microsoft.com/office/drawing/2014/main" id="{252869F4-B0CB-CF58-040A-1B789BF4AAA4}"/>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38"/>
          <a:stretch/>
        </p:blipFill>
        <p:spPr>
          <a:xfrm>
            <a:off x="0" y="0"/>
            <a:ext cx="12192000" cy="6858000"/>
          </a:xfrm>
          <a:prstGeom prst="rect">
            <a:avLst/>
          </a:prstGeom>
        </p:spPr>
      </p:pic>
      <p:pic>
        <p:nvPicPr>
          <p:cNvPr id="5" name="Afbeelding 4">
            <a:extLst>
              <a:ext uri="{FF2B5EF4-FFF2-40B4-BE49-F238E27FC236}">
                <a16:creationId xmlns:a16="http://schemas.microsoft.com/office/drawing/2014/main" id="{86283957-0AA8-FFB3-0500-EF0B929AF344}"/>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0" y="-16184"/>
            <a:ext cx="12192000" cy="6858000"/>
          </a:xfrm>
          <a:prstGeom prst="rect">
            <a:avLst/>
          </a:prstGeom>
        </p:spPr>
      </p:pic>
      <p:sp>
        <p:nvSpPr>
          <p:cNvPr id="8" name="Titel 7">
            <a:extLst>
              <a:ext uri="{FF2B5EF4-FFF2-40B4-BE49-F238E27FC236}">
                <a16:creationId xmlns:a16="http://schemas.microsoft.com/office/drawing/2014/main" id="{2183FFFA-EBB6-A9F0-0F94-ADE716474A17}"/>
              </a:ext>
            </a:extLst>
          </p:cNvPr>
          <p:cNvSpPr>
            <a:spLocks noGrp="1"/>
          </p:cNvSpPr>
          <p:nvPr>
            <p:ph type="title"/>
          </p:nvPr>
        </p:nvSpPr>
        <p:spPr/>
        <p:txBody>
          <a:bodyPr/>
          <a:lstStyle/>
          <a:p>
            <a:r>
              <a:rPr lang="nl-NL" dirty="0" err="1">
                <a:solidFill>
                  <a:schemeClr val="bg1"/>
                </a:solidFill>
              </a:rPr>
              <a:t>Concepts</a:t>
            </a:r>
            <a:endParaRPr lang="nl-NL" dirty="0">
              <a:solidFill>
                <a:schemeClr val="bg1"/>
              </a:solidFill>
            </a:endParaRPr>
          </a:p>
        </p:txBody>
      </p:sp>
      <p:sp>
        <p:nvSpPr>
          <p:cNvPr id="4" name="Rechthoek 3">
            <a:extLst>
              <a:ext uri="{FF2B5EF4-FFF2-40B4-BE49-F238E27FC236}">
                <a16:creationId xmlns:a16="http://schemas.microsoft.com/office/drawing/2014/main" id="{D3A14B2F-80EC-415E-4B59-7DEFC1B4AC4F}"/>
              </a:ext>
            </a:extLst>
          </p:cNvPr>
          <p:cNvSpPr/>
          <p:nvPr/>
        </p:nvSpPr>
        <p:spPr>
          <a:xfrm>
            <a:off x="577850" y="942975"/>
            <a:ext cx="187325"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83454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1015</Words>
  <Application>Microsoft Office PowerPoint</Application>
  <PresentationFormat>Widescreen</PresentationFormat>
  <Paragraphs>159</Paragraphs>
  <Slides>22</Slides>
  <Notes>22</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Open Sans</vt:lpstr>
      <vt:lpstr>Optimistic Text</vt:lpstr>
      <vt:lpstr>Office Theme</vt:lpstr>
      <vt:lpstr>Scalable front-end</vt:lpstr>
      <vt:lpstr>A question</vt:lpstr>
      <vt:lpstr>A question</vt:lpstr>
      <vt:lpstr>Why scalable frontend matters</vt:lpstr>
      <vt:lpstr>Why scalable frontend matters</vt:lpstr>
      <vt:lpstr>Why scalable frontend matters</vt:lpstr>
      <vt:lpstr>Why scalable frontend matters</vt:lpstr>
      <vt:lpstr>Why scalable frontend matters</vt:lpstr>
      <vt:lpstr>Concepts</vt:lpstr>
      <vt:lpstr>Atomic design</vt:lpstr>
      <vt:lpstr>Code splitting</vt:lpstr>
      <vt:lpstr>State</vt:lpstr>
      <vt:lpstr>State in React components</vt:lpstr>
      <vt:lpstr>Lets code</vt:lpstr>
      <vt:lpstr>Key takeaways </vt:lpstr>
      <vt:lpstr>Organization</vt:lpstr>
      <vt:lpstr>Micro front-end</vt:lpstr>
      <vt:lpstr>Q/A</vt:lpstr>
      <vt:lpstr>Design systems</vt:lpstr>
      <vt:lpstr>SEO</vt:lpstr>
      <vt:lpstr>European Accessibility Act 2025</vt:lpstr>
      <vt:lpstr>Code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projects</dc:title>
  <dc:creator>Gilliam Roelofs</dc:creator>
  <cp:lastModifiedBy>Gilliam Roelofs</cp:lastModifiedBy>
  <cp:revision>2</cp:revision>
  <dcterms:created xsi:type="dcterms:W3CDTF">2024-02-05T08:10:17Z</dcterms:created>
  <dcterms:modified xsi:type="dcterms:W3CDTF">2024-10-07T06:57:01Z</dcterms:modified>
</cp:coreProperties>
</file>