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58"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499"/>
  </p:normalViewPr>
  <p:slideViewPr>
    <p:cSldViewPr snapToGrid="0" snapToObjects="1">
      <p:cViewPr varScale="1">
        <p:scale>
          <a:sx n="66" d="100"/>
          <a:sy n="66" d="100"/>
        </p:scale>
        <p:origin x="130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F4F80-B7DD-004D-BC61-3CDBF37FCC8C}" type="doc">
      <dgm:prSet loTypeId="urn:microsoft.com/office/officeart/2008/layout/BendingPictureBlocks" loCatId="" qsTypeId="urn:microsoft.com/office/officeart/2005/8/quickstyle/simple1" qsCatId="simple" csTypeId="urn:microsoft.com/office/officeart/2005/8/colors/accent1_2" csCatId="accent1" phldr="1"/>
      <dgm:spPr/>
      <dgm:t>
        <a:bodyPr/>
        <a:lstStyle/>
        <a:p>
          <a:endParaRPr lang="en-US"/>
        </a:p>
      </dgm:t>
    </dgm:pt>
    <dgm:pt modelId="{FBB63914-C497-F048-9896-2092212D1EF2}">
      <dgm:prSet phldrT="[Text]"/>
      <dgm:spPr/>
      <dgm:t>
        <a:bodyPr/>
        <a:lstStyle/>
        <a:p>
          <a:r>
            <a:rPr lang="en-US" dirty="0"/>
            <a:t>Gillian</a:t>
          </a:r>
        </a:p>
        <a:p>
          <a:r>
            <a:rPr lang="en-US" dirty="0" err="1"/>
            <a:t>Gadiano</a:t>
          </a:r>
          <a:endParaRPr lang="en-US" dirty="0"/>
        </a:p>
      </dgm:t>
    </dgm:pt>
    <dgm:pt modelId="{EBE98EFB-825C-6947-83C7-79174440AC24}" type="parTrans" cxnId="{17221756-367A-C242-A3C7-F3B7A2E2F1EA}">
      <dgm:prSet/>
      <dgm:spPr/>
      <dgm:t>
        <a:bodyPr/>
        <a:lstStyle/>
        <a:p>
          <a:endParaRPr lang="en-US"/>
        </a:p>
      </dgm:t>
    </dgm:pt>
    <dgm:pt modelId="{9200E0C7-BAB9-2148-9865-D65621FB5D12}" type="sibTrans" cxnId="{17221756-367A-C242-A3C7-F3B7A2E2F1EA}">
      <dgm:prSet/>
      <dgm:spPr/>
      <dgm:t>
        <a:bodyPr/>
        <a:lstStyle/>
        <a:p>
          <a:endParaRPr lang="en-US"/>
        </a:p>
      </dgm:t>
    </dgm:pt>
    <dgm:pt modelId="{F692750A-474E-6D48-BFBC-EAA712057E71}">
      <dgm:prSet phldrT="[Text]"/>
      <dgm:spPr/>
      <dgm:t>
        <a:bodyPr/>
        <a:lstStyle/>
        <a:p>
          <a:r>
            <a:rPr lang="en-US" dirty="0"/>
            <a:t>Safwan</a:t>
          </a:r>
        </a:p>
        <a:p>
          <a:r>
            <a:rPr lang="en-US" dirty="0"/>
            <a:t>Muneer</a:t>
          </a:r>
        </a:p>
      </dgm:t>
    </dgm:pt>
    <dgm:pt modelId="{A60583B0-5E1B-9C4A-9A48-7B087F7DF5A6}" type="parTrans" cxnId="{809ECD3C-95AD-5B45-9604-4019268B6D76}">
      <dgm:prSet/>
      <dgm:spPr/>
      <dgm:t>
        <a:bodyPr/>
        <a:lstStyle/>
        <a:p>
          <a:endParaRPr lang="en-US"/>
        </a:p>
      </dgm:t>
    </dgm:pt>
    <dgm:pt modelId="{E1A0E78E-A671-404E-AF86-4251C27CB72D}" type="sibTrans" cxnId="{809ECD3C-95AD-5B45-9604-4019268B6D76}">
      <dgm:prSet/>
      <dgm:spPr/>
      <dgm:t>
        <a:bodyPr/>
        <a:lstStyle/>
        <a:p>
          <a:endParaRPr lang="en-US"/>
        </a:p>
      </dgm:t>
    </dgm:pt>
    <dgm:pt modelId="{F3DE3DAE-89E4-3E44-AA2F-1CFF45DC9AE2}">
      <dgm:prSet phldrT="[Text]"/>
      <dgm:spPr/>
      <dgm:t>
        <a:bodyPr/>
        <a:lstStyle/>
        <a:p>
          <a:r>
            <a:rPr lang="en-US" dirty="0"/>
            <a:t>Sarah</a:t>
          </a:r>
        </a:p>
        <a:p>
          <a:r>
            <a:rPr lang="en-US" dirty="0"/>
            <a:t>Perez</a:t>
          </a:r>
        </a:p>
      </dgm:t>
    </dgm:pt>
    <dgm:pt modelId="{73AFCA7A-E513-6B48-B2C2-EBB2E977573F}" type="parTrans" cxnId="{B69D9941-7F25-944F-9BA3-1C57E669DE87}">
      <dgm:prSet/>
      <dgm:spPr/>
      <dgm:t>
        <a:bodyPr/>
        <a:lstStyle/>
        <a:p>
          <a:endParaRPr lang="en-US"/>
        </a:p>
      </dgm:t>
    </dgm:pt>
    <dgm:pt modelId="{52D90023-C814-FF4C-8251-E7C93E71D3D7}" type="sibTrans" cxnId="{B69D9941-7F25-944F-9BA3-1C57E669DE87}">
      <dgm:prSet/>
      <dgm:spPr/>
      <dgm:t>
        <a:bodyPr/>
        <a:lstStyle/>
        <a:p>
          <a:endParaRPr lang="en-US"/>
        </a:p>
      </dgm:t>
    </dgm:pt>
    <dgm:pt modelId="{8075E11B-05B2-214E-BDDE-09CD3F9C9859}">
      <dgm:prSet/>
      <dgm:spPr/>
      <dgm:t>
        <a:bodyPr/>
        <a:lstStyle/>
        <a:p>
          <a:r>
            <a:rPr lang="en-US" dirty="0"/>
            <a:t>Zach </a:t>
          </a:r>
          <a:r>
            <a:rPr lang="en-US" dirty="0" err="1"/>
            <a:t>Lighton</a:t>
          </a:r>
          <a:endParaRPr lang="en-US" dirty="0"/>
        </a:p>
      </dgm:t>
    </dgm:pt>
    <dgm:pt modelId="{2F67BD03-B8D7-6842-AF97-2E693F985D27}" type="parTrans" cxnId="{95BEE8FA-66B5-3349-9822-51DE8C6E8DF3}">
      <dgm:prSet/>
      <dgm:spPr/>
      <dgm:t>
        <a:bodyPr/>
        <a:lstStyle/>
        <a:p>
          <a:endParaRPr lang="en-US"/>
        </a:p>
      </dgm:t>
    </dgm:pt>
    <dgm:pt modelId="{EDD0DEE5-5CCB-7A40-BB87-EB83D52A6959}" type="sibTrans" cxnId="{95BEE8FA-66B5-3349-9822-51DE8C6E8DF3}">
      <dgm:prSet/>
      <dgm:spPr/>
      <dgm:t>
        <a:bodyPr/>
        <a:lstStyle/>
        <a:p>
          <a:endParaRPr lang="en-US"/>
        </a:p>
      </dgm:t>
    </dgm:pt>
    <dgm:pt modelId="{01310073-D150-1247-8765-1680AD489E11}" type="pres">
      <dgm:prSet presAssocID="{504F4F80-B7DD-004D-BC61-3CDBF37FCC8C}" presName="Name0" presStyleCnt="0">
        <dgm:presLayoutVars>
          <dgm:dir/>
          <dgm:resizeHandles/>
        </dgm:presLayoutVars>
      </dgm:prSet>
      <dgm:spPr/>
    </dgm:pt>
    <dgm:pt modelId="{ABDAAEEF-3013-0D43-B7C3-A76CFEDB350E}" type="pres">
      <dgm:prSet presAssocID="{FBB63914-C497-F048-9896-2092212D1EF2}" presName="composite" presStyleCnt="0"/>
      <dgm:spPr/>
    </dgm:pt>
    <dgm:pt modelId="{C6F3D669-8374-3143-96B7-0FBB3E08990E}" type="pres">
      <dgm:prSet presAssocID="{FBB63914-C497-F048-9896-2092212D1EF2}" presName="rect1" presStyleLbl="bgImgPlace1" presStyleIdx="0" presStyleCnt="4"/>
      <dgm:spPr>
        <a:blipFill>
          <a:blip xmlns:r="http://schemas.openxmlformats.org/officeDocument/2006/relationships" r:embed="rId1">
            <a:extLst>
              <a:ext uri="{28A0092B-C50C-407E-A947-70E740481C1C}">
                <a14:useLocalDpi xmlns:a14="http://schemas.microsoft.com/office/drawing/2010/main"/>
              </a:ext>
            </a:extLst>
          </a:blip>
          <a:srcRect/>
          <a:stretch>
            <a:fillRect/>
          </a:stretch>
        </a:blipFill>
      </dgm:spPr>
    </dgm:pt>
    <dgm:pt modelId="{F57BCE25-3DA7-9142-9AF1-AFA208774033}" type="pres">
      <dgm:prSet presAssocID="{FBB63914-C497-F048-9896-2092212D1EF2}" presName="rect2" presStyleLbl="node1" presStyleIdx="0" presStyleCnt="4">
        <dgm:presLayoutVars>
          <dgm:bulletEnabled val="1"/>
        </dgm:presLayoutVars>
      </dgm:prSet>
      <dgm:spPr/>
    </dgm:pt>
    <dgm:pt modelId="{266FB177-3FC9-694D-A238-2098B493A4C4}" type="pres">
      <dgm:prSet presAssocID="{9200E0C7-BAB9-2148-9865-D65621FB5D12}" presName="sibTrans" presStyleCnt="0"/>
      <dgm:spPr/>
    </dgm:pt>
    <dgm:pt modelId="{B4F105D4-3E0D-494A-9B8B-71A2E7BB5643}" type="pres">
      <dgm:prSet presAssocID="{8075E11B-05B2-214E-BDDE-09CD3F9C9859}" presName="composite" presStyleCnt="0"/>
      <dgm:spPr/>
    </dgm:pt>
    <dgm:pt modelId="{A266313C-1655-AA42-A068-9D07B3A98303}" type="pres">
      <dgm:prSet presAssocID="{8075E11B-05B2-214E-BDDE-09CD3F9C9859}" presName="rect1" presStyleLbl="bgImgPlace1" presStyleIdx="1"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a:stretch>
        </a:blipFill>
      </dgm:spPr>
    </dgm:pt>
    <dgm:pt modelId="{E94868D9-8B57-3E48-A8DE-AEFFE39B7AF0}" type="pres">
      <dgm:prSet presAssocID="{8075E11B-05B2-214E-BDDE-09CD3F9C9859}" presName="rect2" presStyleLbl="node1" presStyleIdx="1" presStyleCnt="4">
        <dgm:presLayoutVars>
          <dgm:bulletEnabled val="1"/>
        </dgm:presLayoutVars>
      </dgm:prSet>
      <dgm:spPr/>
    </dgm:pt>
    <dgm:pt modelId="{1F0350EC-6ECB-344D-9C51-847BA268E216}" type="pres">
      <dgm:prSet presAssocID="{EDD0DEE5-5CCB-7A40-BB87-EB83D52A6959}" presName="sibTrans" presStyleCnt="0"/>
      <dgm:spPr/>
    </dgm:pt>
    <dgm:pt modelId="{009938A0-E6D7-0B42-81D0-2836E0214D73}" type="pres">
      <dgm:prSet presAssocID="{F692750A-474E-6D48-BFBC-EAA712057E71}" presName="composite" presStyleCnt="0"/>
      <dgm:spPr/>
    </dgm:pt>
    <dgm:pt modelId="{66409DFF-195C-E74F-BCE5-4E57B42D7AD6}" type="pres">
      <dgm:prSet presAssocID="{F692750A-474E-6D48-BFBC-EAA712057E71}" presName="rect1" presStyleLbl="bgImgPlace1" presStyleIdx="2"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a:stretch>
        </a:blipFill>
      </dgm:spPr>
    </dgm:pt>
    <dgm:pt modelId="{F1A05698-B1C9-9647-B596-B98D647FB089}" type="pres">
      <dgm:prSet presAssocID="{F692750A-474E-6D48-BFBC-EAA712057E71}" presName="rect2" presStyleLbl="node1" presStyleIdx="2" presStyleCnt="4">
        <dgm:presLayoutVars>
          <dgm:bulletEnabled val="1"/>
        </dgm:presLayoutVars>
      </dgm:prSet>
      <dgm:spPr/>
    </dgm:pt>
    <dgm:pt modelId="{BA817C2C-CF7A-1A44-A0A9-0F42C07DE105}" type="pres">
      <dgm:prSet presAssocID="{E1A0E78E-A671-404E-AF86-4251C27CB72D}" presName="sibTrans" presStyleCnt="0"/>
      <dgm:spPr/>
    </dgm:pt>
    <dgm:pt modelId="{07B271E9-63BD-8743-A1EC-82B7F857376C}" type="pres">
      <dgm:prSet presAssocID="{F3DE3DAE-89E4-3E44-AA2F-1CFF45DC9AE2}" presName="composite" presStyleCnt="0"/>
      <dgm:spPr/>
    </dgm:pt>
    <dgm:pt modelId="{17630163-943A-564D-BF7E-16421869A099}" type="pres">
      <dgm:prSet presAssocID="{F3DE3DAE-89E4-3E44-AA2F-1CFF45DC9AE2}" presName="rect1" presStyleLbl="bgImgPlace1" presStyleIdx="3" presStyleCnt="4" custLinFactNeighborX="1468"/>
      <dgm:spPr>
        <a:blipFill>
          <a:blip xmlns:r="http://schemas.openxmlformats.org/officeDocument/2006/relationships" r:embed="rId4">
            <a:extLst>
              <a:ext uri="{28A0092B-C50C-407E-A947-70E740481C1C}">
                <a14:useLocalDpi xmlns:a14="http://schemas.microsoft.com/office/drawing/2010/main"/>
              </a:ext>
            </a:extLst>
          </a:blip>
          <a:srcRect/>
          <a:stretch>
            <a:fillRect/>
          </a:stretch>
        </a:blipFill>
      </dgm:spPr>
    </dgm:pt>
    <dgm:pt modelId="{E68AC08B-4F70-F446-AFBF-1D7229BB8214}" type="pres">
      <dgm:prSet presAssocID="{F3DE3DAE-89E4-3E44-AA2F-1CFF45DC9AE2}" presName="rect2" presStyleLbl="node1" presStyleIdx="3" presStyleCnt="4">
        <dgm:presLayoutVars>
          <dgm:bulletEnabled val="1"/>
        </dgm:presLayoutVars>
      </dgm:prSet>
      <dgm:spPr/>
    </dgm:pt>
  </dgm:ptLst>
  <dgm:cxnLst>
    <dgm:cxn modelId="{4051CF1D-7110-0F4B-B3A8-60222E471A48}" type="presOf" srcId="{504F4F80-B7DD-004D-BC61-3CDBF37FCC8C}" destId="{01310073-D150-1247-8765-1680AD489E11}" srcOrd="0" destOrd="0" presId="urn:microsoft.com/office/officeart/2008/layout/BendingPictureBlocks"/>
    <dgm:cxn modelId="{809ECD3C-95AD-5B45-9604-4019268B6D76}" srcId="{504F4F80-B7DD-004D-BC61-3CDBF37FCC8C}" destId="{F692750A-474E-6D48-BFBC-EAA712057E71}" srcOrd="2" destOrd="0" parTransId="{A60583B0-5E1B-9C4A-9A48-7B087F7DF5A6}" sibTransId="{E1A0E78E-A671-404E-AF86-4251C27CB72D}"/>
    <dgm:cxn modelId="{B69D9941-7F25-944F-9BA3-1C57E669DE87}" srcId="{504F4F80-B7DD-004D-BC61-3CDBF37FCC8C}" destId="{F3DE3DAE-89E4-3E44-AA2F-1CFF45DC9AE2}" srcOrd="3" destOrd="0" parTransId="{73AFCA7A-E513-6B48-B2C2-EBB2E977573F}" sibTransId="{52D90023-C814-FF4C-8251-E7C93E71D3D7}"/>
    <dgm:cxn modelId="{4E13FA52-1B19-B946-BDCA-78A763150B28}" type="presOf" srcId="{F3DE3DAE-89E4-3E44-AA2F-1CFF45DC9AE2}" destId="{E68AC08B-4F70-F446-AFBF-1D7229BB8214}" srcOrd="0" destOrd="0" presId="urn:microsoft.com/office/officeart/2008/layout/BendingPictureBlocks"/>
    <dgm:cxn modelId="{17221756-367A-C242-A3C7-F3B7A2E2F1EA}" srcId="{504F4F80-B7DD-004D-BC61-3CDBF37FCC8C}" destId="{FBB63914-C497-F048-9896-2092212D1EF2}" srcOrd="0" destOrd="0" parTransId="{EBE98EFB-825C-6947-83C7-79174440AC24}" sibTransId="{9200E0C7-BAB9-2148-9865-D65621FB5D12}"/>
    <dgm:cxn modelId="{FF2F9282-5929-0C4B-AC39-CBB54D102498}" type="presOf" srcId="{8075E11B-05B2-214E-BDDE-09CD3F9C9859}" destId="{E94868D9-8B57-3E48-A8DE-AEFFE39B7AF0}" srcOrd="0" destOrd="0" presId="urn:microsoft.com/office/officeart/2008/layout/BendingPictureBlocks"/>
    <dgm:cxn modelId="{94A9DDC8-A227-394D-B94D-A5FA1766A47C}" type="presOf" srcId="{FBB63914-C497-F048-9896-2092212D1EF2}" destId="{F57BCE25-3DA7-9142-9AF1-AFA208774033}" srcOrd="0" destOrd="0" presId="urn:microsoft.com/office/officeart/2008/layout/BendingPictureBlocks"/>
    <dgm:cxn modelId="{95BEE8FA-66B5-3349-9822-51DE8C6E8DF3}" srcId="{504F4F80-B7DD-004D-BC61-3CDBF37FCC8C}" destId="{8075E11B-05B2-214E-BDDE-09CD3F9C9859}" srcOrd="1" destOrd="0" parTransId="{2F67BD03-B8D7-6842-AF97-2E693F985D27}" sibTransId="{EDD0DEE5-5CCB-7A40-BB87-EB83D52A6959}"/>
    <dgm:cxn modelId="{33B77FFE-BB1D-F142-BA5F-14CEFDF92804}" type="presOf" srcId="{F692750A-474E-6D48-BFBC-EAA712057E71}" destId="{F1A05698-B1C9-9647-B596-B98D647FB089}" srcOrd="0" destOrd="0" presId="urn:microsoft.com/office/officeart/2008/layout/BendingPictureBlocks"/>
    <dgm:cxn modelId="{37DC327D-77E2-9147-9F9F-08F961D596DC}" type="presParOf" srcId="{01310073-D150-1247-8765-1680AD489E11}" destId="{ABDAAEEF-3013-0D43-B7C3-A76CFEDB350E}" srcOrd="0" destOrd="0" presId="urn:microsoft.com/office/officeart/2008/layout/BendingPictureBlocks"/>
    <dgm:cxn modelId="{385E24D9-700C-AF4A-9CCF-53789A19FCFF}" type="presParOf" srcId="{ABDAAEEF-3013-0D43-B7C3-A76CFEDB350E}" destId="{C6F3D669-8374-3143-96B7-0FBB3E08990E}" srcOrd="0" destOrd="0" presId="urn:microsoft.com/office/officeart/2008/layout/BendingPictureBlocks"/>
    <dgm:cxn modelId="{D2F270A1-CCE8-4B4F-A58D-0818C847E134}" type="presParOf" srcId="{ABDAAEEF-3013-0D43-B7C3-A76CFEDB350E}" destId="{F57BCE25-3DA7-9142-9AF1-AFA208774033}" srcOrd="1" destOrd="0" presId="urn:microsoft.com/office/officeart/2008/layout/BendingPictureBlocks"/>
    <dgm:cxn modelId="{DF150A4B-DD17-5048-B9E4-E5373415FA12}" type="presParOf" srcId="{01310073-D150-1247-8765-1680AD489E11}" destId="{266FB177-3FC9-694D-A238-2098B493A4C4}" srcOrd="1" destOrd="0" presId="urn:microsoft.com/office/officeart/2008/layout/BendingPictureBlocks"/>
    <dgm:cxn modelId="{A1B45FD2-6FE7-B649-84C6-36B43E227182}" type="presParOf" srcId="{01310073-D150-1247-8765-1680AD489E11}" destId="{B4F105D4-3E0D-494A-9B8B-71A2E7BB5643}" srcOrd="2" destOrd="0" presId="urn:microsoft.com/office/officeart/2008/layout/BendingPictureBlocks"/>
    <dgm:cxn modelId="{D0509DD0-FC1A-1D41-AA34-1FB882D7FE0E}" type="presParOf" srcId="{B4F105D4-3E0D-494A-9B8B-71A2E7BB5643}" destId="{A266313C-1655-AA42-A068-9D07B3A98303}" srcOrd="0" destOrd="0" presId="urn:microsoft.com/office/officeart/2008/layout/BendingPictureBlocks"/>
    <dgm:cxn modelId="{4BD2E0C3-9ADD-3348-9BF5-5A63186E6FAF}" type="presParOf" srcId="{B4F105D4-3E0D-494A-9B8B-71A2E7BB5643}" destId="{E94868D9-8B57-3E48-A8DE-AEFFE39B7AF0}" srcOrd="1" destOrd="0" presId="urn:microsoft.com/office/officeart/2008/layout/BendingPictureBlocks"/>
    <dgm:cxn modelId="{BAFD2AA6-E84A-2C4B-94C4-66D7152DE7CF}" type="presParOf" srcId="{01310073-D150-1247-8765-1680AD489E11}" destId="{1F0350EC-6ECB-344D-9C51-847BA268E216}" srcOrd="3" destOrd="0" presId="urn:microsoft.com/office/officeart/2008/layout/BendingPictureBlocks"/>
    <dgm:cxn modelId="{C2B83FBD-F805-F04D-BF7E-6A6BF8D1DD72}" type="presParOf" srcId="{01310073-D150-1247-8765-1680AD489E11}" destId="{009938A0-E6D7-0B42-81D0-2836E0214D73}" srcOrd="4" destOrd="0" presId="urn:microsoft.com/office/officeart/2008/layout/BendingPictureBlocks"/>
    <dgm:cxn modelId="{D4C0ED94-9CAD-8B4C-B3AE-939B69BC3969}" type="presParOf" srcId="{009938A0-E6D7-0B42-81D0-2836E0214D73}" destId="{66409DFF-195C-E74F-BCE5-4E57B42D7AD6}" srcOrd="0" destOrd="0" presId="urn:microsoft.com/office/officeart/2008/layout/BendingPictureBlocks"/>
    <dgm:cxn modelId="{0E855DF2-1F17-B948-8958-3639DAD6C228}" type="presParOf" srcId="{009938A0-E6D7-0B42-81D0-2836E0214D73}" destId="{F1A05698-B1C9-9647-B596-B98D647FB089}" srcOrd="1" destOrd="0" presId="urn:microsoft.com/office/officeart/2008/layout/BendingPictureBlocks"/>
    <dgm:cxn modelId="{A4661D25-5E89-884D-A9F9-F2EA3F1CE3D3}" type="presParOf" srcId="{01310073-D150-1247-8765-1680AD489E11}" destId="{BA817C2C-CF7A-1A44-A0A9-0F42C07DE105}" srcOrd="5" destOrd="0" presId="urn:microsoft.com/office/officeart/2008/layout/BendingPictureBlocks"/>
    <dgm:cxn modelId="{E62A7E30-4E5D-1648-A686-F8D40E031E16}" type="presParOf" srcId="{01310073-D150-1247-8765-1680AD489E11}" destId="{07B271E9-63BD-8743-A1EC-82B7F857376C}" srcOrd="6" destOrd="0" presId="urn:microsoft.com/office/officeart/2008/layout/BendingPictureBlocks"/>
    <dgm:cxn modelId="{4C9FA12C-0DC3-4E40-B404-CB787784F043}" type="presParOf" srcId="{07B271E9-63BD-8743-A1EC-82B7F857376C}" destId="{17630163-943A-564D-BF7E-16421869A099}" srcOrd="0" destOrd="0" presId="urn:microsoft.com/office/officeart/2008/layout/BendingPictureBlocks"/>
    <dgm:cxn modelId="{5DFDB2AD-D15B-6142-89CB-622A327403F9}" type="presParOf" srcId="{07B271E9-63BD-8743-A1EC-82B7F857376C}" destId="{E68AC08B-4F70-F446-AFBF-1D7229BB8214}" srcOrd="1" destOrd="0" presId="urn:microsoft.com/office/officeart/2008/layout/BendingPictureBlock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A5771-432D-504D-AE52-84738F1420A3}"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3DDF8D85-CFE6-624F-B1DB-B2BB747AF7C3}">
      <dgm:prSet phldrT="[Text]"/>
      <dgm:spPr/>
      <dgm:t>
        <a:bodyPr/>
        <a:lstStyle/>
        <a:p>
          <a:r>
            <a:rPr lang="en-US" dirty="0"/>
            <a:t>Movie Database</a:t>
          </a:r>
        </a:p>
        <a:p>
          <a:r>
            <a:rPr lang="en-US" dirty="0"/>
            <a:t>(MySQL)</a:t>
          </a:r>
        </a:p>
      </dgm:t>
    </dgm:pt>
    <dgm:pt modelId="{76B2912E-936C-D34A-8D30-31FC11475C18}" type="parTrans" cxnId="{4D690921-32F2-8D43-8D2C-2A870780B2A7}">
      <dgm:prSet/>
      <dgm:spPr/>
      <dgm:t>
        <a:bodyPr/>
        <a:lstStyle/>
        <a:p>
          <a:endParaRPr lang="en-US"/>
        </a:p>
      </dgm:t>
    </dgm:pt>
    <dgm:pt modelId="{CC7C162C-CBB5-2C45-9CBC-A2C400EFE8BB}" type="sibTrans" cxnId="{4D690921-32F2-8D43-8D2C-2A870780B2A7}">
      <dgm:prSet/>
      <dgm:spPr/>
      <dgm:t>
        <a:bodyPr/>
        <a:lstStyle/>
        <a:p>
          <a:endParaRPr lang="en-US"/>
        </a:p>
      </dgm:t>
    </dgm:pt>
    <dgm:pt modelId="{B71FB2FF-0BAE-6444-B365-B39A0AD44902}">
      <dgm:prSet phldrT="[Text]" custT="1"/>
      <dgm:spPr/>
      <dgm:t>
        <a:bodyPr/>
        <a:lstStyle/>
        <a:p>
          <a:pPr algn="ctr"/>
          <a:r>
            <a:rPr lang="en-US" sz="2800" dirty="0"/>
            <a:t>IMSDB</a:t>
          </a:r>
          <a:endParaRPr lang="en-US" sz="2500" dirty="0"/>
        </a:p>
      </dgm:t>
    </dgm:pt>
    <dgm:pt modelId="{A6068D53-104D-AF4F-985B-2C8F9CAA8E26}" type="parTrans" cxnId="{6A12BC9F-DD90-0243-876F-8125064F74E0}">
      <dgm:prSet/>
      <dgm:spPr/>
      <dgm:t>
        <a:bodyPr/>
        <a:lstStyle/>
        <a:p>
          <a:endParaRPr lang="en-US"/>
        </a:p>
      </dgm:t>
    </dgm:pt>
    <dgm:pt modelId="{577C338F-9B58-6C4A-8FCA-FBF6017D6D40}" type="sibTrans" cxnId="{6A12BC9F-DD90-0243-876F-8125064F74E0}">
      <dgm:prSet/>
      <dgm:spPr/>
      <dgm:t>
        <a:bodyPr/>
        <a:lstStyle/>
        <a:p>
          <a:endParaRPr lang="en-US"/>
        </a:p>
      </dgm:t>
    </dgm:pt>
    <dgm:pt modelId="{20E23A43-F699-334E-A7E0-EA080FBAD8FE}">
      <dgm:prSet phldrT="[Text]" custT="1"/>
      <dgm:spPr/>
      <dgm:t>
        <a:bodyPr/>
        <a:lstStyle/>
        <a:p>
          <a:pPr algn="ctr"/>
          <a:r>
            <a:rPr lang="en-US" sz="2800" dirty="0"/>
            <a:t>OMDB API</a:t>
          </a:r>
        </a:p>
      </dgm:t>
    </dgm:pt>
    <dgm:pt modelId="{A9D96C3A-BDF7-4046-891F-BDFA4A05A836}" type="parTrans" cxnId="{2D26943B-DA0D-4C43-906A-AA852206A5E2}">
      <dgm:prSet/>
      <dgm:spPr/>
      <dgm:t>
        <a:bodyPr/>
        <a:lstStyle/>
        <a:p>
          <a:endParaRPr lang="en-US"/>
        </a:p>
      </dgm:t>
    </dgm:pt>
    <dgm:pt modelId="{5EE1E4B6-DC24-9843-93E0-28049C4C056A}" type="sibTrans" cxnId="{2D26943B-DA0D-4C43-906A-AA852206A5E2}">
      <dgm:prSet/>
      <dgm:spPr/>
      <dgm:t>
        <a:bodyPr/>
        <a:lstStyle/>
        <a:p>
          <a:endParaRPr lang="en-US"/>
        </a:p>
      </dgm:t>
    </dgm:pt>
    <dgm:pt modelId="{4C4BEA59-37CF-4741-B386-CE82E6A1E79E}">
      <dgm:prSet phldrT="[Text]"/>
      <dgm:spPr/>
      <dgm:t>
        <a:bodyPr/>
        <a:lstStyle/>
        <a:p>
          <a:pPr algn="l"/>
          <a:r>
            <a:rPr lang="en-US" sz="1400" dirty="0"/>
            <a:t>MPAA Ratings</a:t>
          </a:r>
        </a:p>
      </dgm:t>
    </dgm:pt>
    <dgm:pt modelId="{BCE736CA-282A-8A48-971D-7F79FDE2142F}" type="parTrans" cxnId="{8583209F-572D-D34D-87CA-63343B359EC3}">
      <dgm:prSet/>
      <dgm:spPr/>
      <dgm:t>
        <a:bodyPr/>
        <a:lstStyle/>
        <a:p>
          <a:endParaRPr lang="en-US"/>
        </a:p>
      </dgm:t>
    </dgm:pt>
    <dgm:pt modelId="{5B83A7BF-D78E-1143-AE6F-200DC9293B77}" type="sibTrans" cxnId="{8583209F-572D-D34D-87CA-63343B359EC3}">
      <dgm:prSet/>
      <dgm:spPr/>
      <dgm:t>
        <a:bodyPr/>
        <a:lstStyle/>
        <a:p>
          <a:endParaRPr lang="en-US"/>
        </a:p>
      </dgm:t>
    </dgm:pt>
    <dgm:pt modelId="{E293036E-C064-7043-94DD-821FD2F9D4EF}">
      <dgm:prSet phldrT="[Text]"/>
      <dgm:spPr/>
      <dgm:t>
        <a:bodyPr/>
        <a:lstStyle/>
        <a:p>
          <a:pPr algn="l"/>
          <a:r>
            <a:rPr lang="en-US" sz="1400" dirty="0"/>
            <a:t>Genre</a:t>
          </a:r>
        </a:p>
      </dgm:t>
    </dgm:pt>
    <dgm:pt modelId="{797697D0-70DE-F64C-9960-1679B58C1604}" type="parTrans" cxnId="{F42AF093-D117-CB47-987E-8F95636D45DD}">
      <dgm:prSet/>
      <dgm:spPr/>
      <dgm:t>
        <a:bodyPr/>
        <a:lstStyle/>
        <a:p>
          <a:endParaRPr lang="en-US"/>
        </a:p>
      </dgm:t>
    </dgm:pt>
    <dgm:pt modelId="{91E48D94-F88D-4544-AC95-C368B0ADE5AF}" type="sibTrans" cxnId="{F42AF093-D117-CB47-987E-8F95636D45DD}">
      <dgm:prSet/>
      <dgm:spPr/>
      <dgm:t>
        <a:bodyPr/>
        <a:lstStyle/>
        <a:p>
          <a:endParaRPr lang="en-US"/>
        </a:p>
      </dgm:t>
    </dgm:pt>
    <dgm:pt modelId="{9BA2D089-306D-B143-9D77-22E7B9E475EB}">
      <dgm:prSet phldrT="[Text]"/>
      <dgm:spPr/>
      <dgm:t>
        <a:bodyPr/>
        <a:lstStyle/>
        <a:p>
          <a:pPr algn="l"/>
          <a:r>
            <a:rPr lang="en-US" sz="1400" dirty="0"/>
            <a:t>IMDb Review Score</a:t>
          </a:r>
        </a:p>
      </dgm:t>
    </dgm:pt>
    <dgm:pt modelId="{D511A0BB-3EDB-CB46-AB7F-37E3B4917C06}" type="parTrans" cxnId="{28181876-496C-6847-9DBB-EC1151944F70}">
      <dgm:prSet/>
      <dgm:spPr/>
      <dgm:t>
        <a:bodyPr/>
        <a:lstStyle/>
        <a:p>
          <a:endParaRPr lang="en-US"/>
        </a:p>
      </dgm:t>
    </dgm:pt>
    <dgm:pt modelId="{A2E81A7D-9C42-3243-89FE-A93B8DA90B6A}" type="sibTrans" cxnId="{28181876-496C-6847-9DBB-EC1151944F70}">
      <dgm:prSet/>
      <dgm:spPr/>
      <dgm:t>
        <a:bodyPr/>
        <a:lstStyle/>
        <a:p>
          <a:endParaRPr lang="en-US"/>
        </a:p>
      </dgm:t>
    </dgm:pt>
    <dgm:pt modelId="{953A4A57-8004-034F-BADC-2CD6AA6695CF}">
      <dgm:prSet custT="1"/>
      <dgm:spPr/>
      <dgm:t>
        <a:bodyPr/>
        <a:lstStyle/>
        <a:p>
          <a:pPr algn="l"/>
          <a:r>
            <a:rPr lang="en-US" sz="1400" dirty="0"/>
            <a:t>Cuss count</a:t>
          </a:r>
        </a:p>
      </dgm:t>
    </dgm:pt>
    <dgm:pt modelId="{FA5C8684-7023-C647-B0D5-FB3BABDA97CE}" type="parTrans" cxnId="{2A41DEA4-3F1E-D841-AC82-6DC38BA47239}">
      <dgm:prSet/>
      <dgm:spPr/>
      <dgm:t>
        <a:bodyPr/>
        <a:lstStyle/>
        <a:p>
          <a:endParaRPr lang="en-US"/>
        </a:p>
      </dgm:t>
    </dgm:pt>
    <dgm:pt modelId="{AEE97B6F-2E21-D946-823D-EA6D07A89FED}" type="sibTrans" cxnId="{2A41DEA4-3F1E-D841-AC82-6DC38BA47239}">
      <dgm:prSet/>
      <dgm:spPr/>
      <dgm:t>
        <a:bodyPr/>
        <a:lstStyle/>
        <a:p>
          <a:endParaRPr lang="en-US"/>
        </a:p>
      </dgm:t>
    </dgm:pt>
    <dgm:pt modelId="{D6113D3D-634B-E44B-80A5-D1B9FD6B4DE0}">
      <dgm:prSet/>
      <dgm:spPr/>
      <dgm:t>
        <a:bodyPr/>
        <a:lstStyle/>
        <a:p>
          <a:pPr algn="l"/>
          <a:endParaRPr lang="en-US" sz="2500" dirty="0"/>
        </a:p>
      </dgm:t>
    </dgm:pt>
    <dgm:pt modelId="{310959D8-139D-324A-B646-7E12D2C0B7D6}" type="parTrans" cxnId="{35CD2BDC-DA7F-4E40-94A1-2E962CE97E12}">
      <dgm:prSet/>
      <dgm:spPr/>
      <dgm:t>
        <a:bodyPr/>
        <a:lstStyle/>
        <a:p>
          <a:endParaRPr lang="en-US"/>
        </a:p>
      </dgm:t>
    </dgm:pt>
    <dgm:pt modelId="{FC534157-1345-0644-8542-408E8625EAE2}" type="sibTrans" cxnId="{35CD2BDC-DA7F-4E40-94A1-2E962CE97E12}">
      <dgm:prSet/>
      <dgm:spPr/>
      <dgm:t>
        <a:bodyPr/>
        <a:lstStyle/>
        <a:p>
          <a:endParaRPr lang="en-US"/>
        </a:p>
      </dgm:t>
    </dgm:pt>
    <dgm:pt modelId="{327B6A2F-4AD3-1E48-941E-D62C5CEA5D36}">
      <dgm:prSet custT="1"/>
      <dgm:spPr/>
      <dgm:t>
        <a:bodyPr/>
        <a:lstStyle/>
        <a:p>
          <a:pPr algn="l"/>
          <a:r>
            <a:rPr lang="en-US" sz="1400" dirty="0"/>
            <a:t>Total word Count</a:t>
          </a:r>
        </a:p>
      </dgm:t>
    </dgm:pt>
    <dgm:pt modelId="{B9A2DEEE-07D8-7D4F-A50F-BF34411B1381}" type="parTrans" cxnId="{C58C7B1C-FE9F-154B-B762-F7B697051B28}">
      <dgm:prSet/>
      <dgm:spPr/>
      <dgm:t>
        <a:bodyPr/>
        <a:lstStyle/>
        <a:p>
          <a:endParaRPr lang="en-US"/>
        </a:p>
      </dgm:t>
    </dgm:pt>
    <dgm:pt modelId="{CB074E2A-D028-4C41-A11C-6D8CA96AE650}" type="sibTrans" cxnId="{C58C7B1C-FE9F-154B-B762-F7B697051B28}">
      <dgm:prSet/>
      <dgm:spPr/>
      <dgm:t>
        <a:bodyPr/>
        <a:lstStyle/>
        <a:p>
          <a:endParaRPr lang="en-US"/>
        </a:p>
      </dgm:t>
    </dgm:pt>
    <dgm:pt modelId="{2A712DE6-0789-2146-8A2F-2A6D511C1F4C}">
      <dgm:prSet custT="1"/>
      <dgm:spPr/>
      <dgm:t>
        <a:bodyPr/>
        <a:lstStyle/>
        <a:p>
          <a:pPr algn="l"/>
          <a:r>
            <a:rPr lang="en-US" sz="1400" dirty="0"/>
            <a:t>Movie Titles</a:t>
          </a:r>
        </a:p>
      </dgm:t>
    </dgm:pt>
    <dgm:pt modelId="{5B74563E-9562-C74F-8213-B69EFF678DE8}" type="parTrans" cxnId="{512629F0-A379-3141-9DA1-ADE1FC88F2E7}">
      <dgm:prSet/>
      <dgm:spPr/>
      <dgm:t>
        <a:bodyPr/>
        <a:lstStyle/>
        <a:p>
          <a:endParaRPr lang="en-US"/>
        </a:p>
      </dgm:t>
    </dgm:pt>
    <dgm:pt modelId="{10D5549E-63F3-3041-A729-370B199E734F}" type="sibTrans" cxnId="{512629F0-A379-3141-9DA1-ADE1FC88F2E7}">
      <dgm:prSet/>
      <dgm:spPr/>
      <dgm:t>
        <a:bodyPr/>
        <a:lstStyle/>
        <a:p>
          <a:endParaRPr lang="en-US"/>
        </a:p>
      </dgm:t>
    </dgm:pt>
    <dgm:pt modelId="{B49CA810-D281-D244-98A1-8A7DB5D94AE2}">
      <dgm:prSet phldrT="[Text]"/>
      <dgm:spPr/>
      <dgm:t>
        <a:bodyPr/>
        <a:lstStyle/>
        <a:p>
          <a:pPr algn="l"/>
          <a:r>
            <a:rPr lang="en-US" sz="1400" dirty="0"/>
            <a:t>Run time</a:t>
          </a:r>
        </a:p>
      </dgm:t>
    </dgm:pt>
    <dgm:pt modelId="{D7CC6F18-1EE1-CF46-8F51-F5CC8A3BDEC6}" type="parTrans" cxnId="{047DFF18-EA38-1B4F-943C-A49B90660FB7}">
      <dgm:prSet/>
      <dgm:spPr/>
      <dgm:t>
        <a:bodyPr/>
        <a:lstStyle/>
        <a:p>
          <a:endParaRPr lang="en-US"/>
        </a:p>
      </dgm:t>
    </dgm:pt>
    <dgm:pt modelId="{F19944C1-612F-124C-8C0C-C52F8AA90B01}" type="sibTrans" cxnId="{047DFF18-EA38-1B4F-943C-A49B90660FB7}">
      <dgm:prSet/>
      <dgm:spPr/>
      <dgm:t>
        <a:bodyPr/>
        <a:lstStyle/>
        <a:p>
          <a:endParaRPr lang="en-US"/>
        </a:p>
      </dgm:t>
    </dgm:pt>
    <dgm:pt modelId="{52D0833E-4CD0-EA4D-A71A-52FFEA4321CA}">
      <dgm:prSet phldrT="[Text]"/>
      <dgm:spPr/>
      <dgm:t>
        <a:bodyPr/>
        <a:lstStyle/>
        <a:p>
          <a:pPr algn="l"/>
          <a:r>
            <a:rPr lang="en-US" sz="1400" dirty="0"/>
            <a:t>Release Date</a:t>
          </a:r>
        </a:p>
      </dgm:t>
    </dgm:pt>
    <dgm:pt modelId="{62E15A5D-3374-904D-A9B3-D3825DFECB7C}" type="parTrans" cxnId="{30973FBA-0992-6245-8A57-C972BC5D5155}">
      <dgm:prSet/>
      <dgm:spPr/>
    </dgm:pt>
    <dgm:pt modelId="{766079E1-E1E4-0C49-8ABF-E4C69AD82EE0}" type="sibTrans" cxnId="{30973FBA-0992-6245-8A57-C972BC5D5155}">
      <dgm:prSet/>
      <dgm:spPr/>
    </dgm:pt>
    <dgm:pt modelId="{6C14EAAC-9D4F-2C47-93F0-3E80FA9DC5DD}" type="pres">
      <dgm:prSet presAssocID="{373A5771-432D-504D-AE52-84738F1420A3}" presName="cycle" presStyleCnt="0">
        <dgm:presLayoutVars>
          <dgm:chMax val="1"/>
          <dgm:dir/>
          <dgm:animLvl val="ctr"/>
          <dgm:resizeHandles val="exact"/>
        </dgm:presLayoutVars>
      </dgm:prSet>
      <dgm:spPr/>
    </dgm:pt>
    <dgm:pt modelId="{FF6185F3-6D1F-684F-9CA8-4DADA2258E28}" type="pres">
      <dgm:prSet presAssocID="{3DDF8D85-CFE6-624F-B1DB-B2BB747AF7C3}" presName="centerShape" presStyleLbl="node0" presStyleIdx="0" presStyleCnt="1" custLinFactNeighborX="-97" custLinFactNeighborY="-4980"/>
      <dgm:spPr/>
    </dgm:pt>
    <dgm:pt modelId="{6B4E1ACB-E8E8-FF4A-9D7C-303901223352}" type="pres">
      <dgm:prSet presAssocID="{A6068D53-104D-AF4F-985B-2C8F9CAA8E26}" presName="parTrans" presStyleLbl="bgSibTrans2D1" presStyleIdx="0" presStyleCnt="2"/>
      <dgm:spPr/>
    </dgm:pt>
    <dgm:pt modelId="{886B1EDB-D255-B342-988A-44B79C8902F1}" type="pres">
      <dgm:prSet presAssocID="{B71FB2FF-0BAE-6444-B365-B39A0AD44902}" presName="node" presStyleLbl="node1" presStyleIdx="0" presStyleCnt="2" custScaleX="107580" custScaleY="132682" custRadScaleRad="116736" custRadScaleInc="-9366">
        <dgm:presLayoutVars>
          <dgm:bulletEnabled val="1"/>
        </dgm:presLayoutVars>
      </dgm:prSet>
      <dgm:spPr/>
    </dgm:pt>
    <dgm:pt modelId="{2A412456-D1C9-524C-9A8D-33C0E72AF6FF}" type="pres">
      <dgm:prSet presAssocID="{A9D96C3A-BDF7-4046-891F-BDFA4A05A836}" presName="parTrans" presStyleLbl="bgSibTrans2D1" presStyleIdx="1" presStyleCnt="2"/>
      <dgm:spPr/>
    </dgm:pt>
    <dgm:pt modelId="{F10DE880-4CA0-9F46-9E63-3EF3AC8DE123}" type="pres">
      <dgm:prSet presAssocID="{20E23A43-F699-334E-A7E0-EA080FBAD8FE}" presName="node" presStyleLbl="node1" presStyleIdx="1" presStyleCnt="2" custScaleX="106339" custScaleY="132679" custRadScaleRad="124115" custRadScaleInc="10334">
        <dgm:presLayoutVars>
          <dgm:bulletEnabled val="1"/>
        </dgm:presLayoutVars>
      </dgm:prSet>
      <dgm:spPr/>
    </dgm:pt>
  </dgm:ptLst>
  <dgm:cxnLst>
    <dgm:cxn modelId="{047DFF18-EA38-1B4F-943C-A49B90660FB7}" srcId="{20E23A43-F699-334E-A7E0-EA080FBAD8FE}" destId="{B49CA810-D281-D244-98A1-8A7DB5D94AE2}" srcOrd="3" destOrd="0" parTransId="{D7CC6F18-1EE1-CF46-8F51-F5CC8A3BDEC6}" sibTransId="{F19944C1-612F-124C-8C0C-C52F8AA90B01}"/>
    <dgm:cxn modelId="{C58C7B1C-FE9F-154B-B762-F7B697051B28}" srcId="{B71FB2FF-0BAE-6444-B365-B39A0AD44902}" destId="{327B6A2F-4AD3-1E48-941E-D62C5CEA5D36}" srcOrd="2" destOrd="0" parTransId="{B9A2DEEE-07D8-7D4F-A50F-BF34411B1381}" sibTransId="{CB074E2A-D028-4C41-A11C-6D8CA96AE650}"/>
    <dgm:cxn modelId="{4D690921-32F2-8D43-8D2C-2A870780B2A7}" srcId="{373A5771-432D-504D-AE52-84738F1420A3}" destId="{3DDF8D85-CFE6-624F-B1DB-B2BB747AF7C3}" srcOrd="0" destOrd="0" parTransId="{76B2912E-936C-D34A-8D30-31FC11475C18}" sibTransId="{CC7C162C-CBB5-2C45-9CBC-A2C400EFE8BB}"/>
    <dgm:cxn modelId="{1883592D-3B6D-5544-BBF6-9A4E7136EF97}" type="presOf" srcId="{9BA2D089-306D-B143-9D77-22E7B9E475EB}" destId="{F10DE880-4CA0-9F46-9E63-3EF3AC8DE123}" srcOrd="0" destOrd="2" presId="urn:microsoft.com/office/officeart/2005/8/layout/radial4"/>
    <dgm:cxn modelId="{9D49152E-C879-274D-AA6C-4968D50BBF06}" type="presOf" srcId="{A9D96C3A-BDF7-4046-891F-BDFA4A05A836}" destId="{2A412456-D1C9-524C-9A8D-33C0E72AF6FF}" srcOrd="0" destOrd="0" presId="urn:microsoft.com/office/officeart/2005/8/layout/radial4"/>
    <dgm:cxn modelId="{2D26943B-DA0D-4C43-906A-AA852206A5E2}" srcId="{3DDF8D85-CFE6-624F-B1DB-B2BB747AF7C3}" destId="{20E23A43-F699-334E-A7E0-EA080FBAD8FE}" srcOrd="1" destOrd="0" parTransId="{A9D96C3A-BDF7-4046-891F-BDFA4A05A836}" sibTransId="{5EE1E4B6-DC24-9843-93E0-28049C4C056A}"/>
    <dgm:cxn modelId="{248B5A3F-3BA4-3F46-B711-17EB9B3AC2AC}" type="presOf" srcId="{4C4BEA59-37CF-4741-B386-CE82E6A1E79E}" destId="{F10DE880-4CA0-9F46-9E63-3EF3AC8DE123}" srcOrd="0" destOrd="1" presId="urn:microsoft.com/office/officeart/2005/8/layout/radial4"/>
    <dgm:cxn modelId="{188EAD46-0458-F242-9C1D-A68E2111FE48}" type="presOf" srcId="{B49CA810-D281-D244-98A1-8A7DB5D94AE2}" destId="{F10DE880-4CA0-9F46-9E63-3EF3AC8DE123}" srcOrd="0" destOrd="4" presId="urn:microsoft.com/office/officeart/2005/8/layout/radial4"/>
    <dgm:cxn modelId="{07B8576F-648A-8C48-85BB-94B73965BBEC}" type="presOf" srcId="{20E23A43-F699-334E-A7E0-EA080FBAD8FE}" destId="{F10DE880-4CA0-9F46-9E63-3EF3AC8DE123}" srcOrd="0" destOrd="0" presId="urn:microsoft.com/office/officeart/2005/8/layout/radial4"/>
    <dgm:cxn modelId="{28181876-496C-6847-9DBB-EC1151944F70}" srcId="{20E23A43-F699-334E-A7E0-EA080FBAD8FE}" destId="{9BA2D089-306D-B143-9D77-22E7B9E475EB}" srcOrd="1" destOrd="0" parTransId="{D511A0BB-3EDB-CB46-AB7F-37E3B4917C06}" sibTransId="{A2E81A7D-9C42-3243-89FE-A93B8DA90B6A}"/>
    <dgm:cxn modelId="{DD44DD7B-7CDF-4D41-BE5C-DBB9AF3E77AB}" type="presOf" srcId="{953A4A57-8004-034F-BADC-2CD6AA6695CF}" destId="{886B1EDB-D255-B342-988A-44B79C8902F1}" srcOrd="0" destOrd="2" presId="urn:microsoft.com/office/officeart/2005/8/layout/radial4"/>
    <dgm:cxn modelId="{F42AF093-D117-CB47-987E-8F95636D45DD}" srcId="{20E23A43-F699-334E-A7E0-EA080FBAD8FE}" destId="{E293036E-C064-7043-94DD-821FD2F9D4EF}" srcOrd="2" destOrd="0" parTransId="{797697D0-70DE-F64C-9960-1679B58C1604}" sibTransId="{91E48D94-F88D-4544-AC95-C368B0ADE5AF}"/>
    <dgm:cxn modelId="{8583209F-572D-D34D-87CA-63343B359EC3}" srcId="{20E23A43-F699-334E-A7E0-EA080FBAD8FE}" destId="{4C4BEA59-37CF-4741-B386-CE82E6A1E79E}" srcOrd="0" destOrd="0" parTransId="{BCE736CA-282A-8A48-971D-7F79FDE2142F}" sibTransId="{5B83A7BF-D78E-1143-AE6F-200DC9293B77}"/>
    <dgm:cxn modelId="{6A12BC9F-DD90-0243-876F-8125064F74E0}" srcId="{3DDF8D85-CFE6-624F-B1DB-B2BB747AF7C3}" destId="{B71FB2FF-0BAE-6444-B365-B39A0AD44902}" srcOrd="0" destOrd="0" parTransId="{A6068D53-104D-AF4F-985B-2C8F9CAA8E26}" sibTransId="{577C338F-9B58-6C4A-8FCA-FBF6017D6D40}"/>
    <dgm:cxn modelId="{2A41DEA4-3F1E-D841-AC82-6DC38BA47239}" srcId="{B71FB2FF-0BAE-6444-B365-B39A0AD44902}" destId="{953A4A57-8004-034F-BADC-2CD6AA6695CF}" srcOrd="1" destOrd="0" parTransId="{FA5C8684-7023-C647-B0D5-FB3BABDA97CE}" sibTransId="{AEE97B6F-2E21-D946-823D-EA6D07A89FED}"/>
    <dgm:cxn modelId="{557363A8-8497-3A46-BDD1-44DDC0647E4F}" type="presOf" srcId="{E293036E-C064-7043-94DD-821FD2F9D4EF}" destId="{F10DE880-4CA0-9F46-9E63-3EF3AC8DE123}" srcOrd="0" destOrd="3" presId="urn:microsoft.com/office/officeart/2005/8/layout/radial4"/>
    <dgm:cxn modelId="{A824B0B4-687F-1E40-9F48-9DAB2464CA3F}" type="presOf" srcId="{52D0833E-4CD0-EA4D-A71A-52FFEA4321CA}" destId="{F10DE880-4CA0-9F46-9E63-3EF3AC8DE123}" srcOrd="0" destOrd="5" presId="urn:microsoft.com/office/officeart/2005/8/layout/radial4"/>
    <dgm:cxn modelId="{30973FBA-0992-6245-8A57-C972BC5D5155}" srcId="{20E23A43-F699-334E-A7E0-EA080FBAD8FE}" destId="{52D0833E-4CD0-EA4D-A71A-52FFEA4321CA}" srcOrd="4" destOrd="0" parTransId="{62E15A5D-3374-904D-A9B3-D3825DFECB7C}" sibTransId="{766079E1-E1E4-0C49-8ABF-E4C69AD82EE0}"/>
    <dgm:cxn modelId="{90F3ACBE-553E-DF47-930C-73035743F470}" type="presOf" srcId="{327B6A2F-4AD3-1E48-941E-D62C5CEA5D36}" destId="{886B1EDB-D255-B342-988A-44B79C8902F1}" srcOrd="0" destOrd="3" presId="urn:microsoft.com/office/officeart/2005/8/layout/radial4"/>
    <dgm:cxn modelId="{C307C9C0-415A-0C48-AEBD-C1050DED1274}" type="presOf" srcId="{B71FB2FF-0BAE-6444-B365-B39A0AD44902}" destId="{886B1EDB-D255-B342-988A-44B79C8902F1}" srcOrd="0" destOrd="0" presId="urn:microsoft.com/office/officeart/2005/8/layout/radial4"/>
    <dgm:cxn modelId="{2F141FD1-5E50-BC44-9FBE-2231C98A3CA9}" type="presOf" srcId="{373A5771-432D-504D-AE52-84738F1420A3}" destId="{6C14EAAC-9D4F-2C47-93F0-3E80FA9DC5DD}" srcOrd="0" destOrd="0" presId="urn:microsoft.com/office/officeart/2005/8/layout/radial4"/>
    <dgm:cxn modelId="{35CD2BDC-DA7F-4E40-94A1-2E962CE97E12}" srcId="{B71FB2FF-0BAE-6444-B365-B39A0AD44902}" destId="{D6113D3D-634B-E44B-80A5-D1B9FD6B4DE0}" srcOrd="3" destOrd="0" parTransId="{310959D8-139D-324A-B646-7E12D2C0B7D6}" sibTransId="{FC534157-1345-0644-8542-408E8625EAE2}"/>
    <dgm:cxn modelId="{3895E5E5-D214-034F-8748-720F3C86370D}" type="presOf" srcId="{3DDF8D85-CFE6-624F-B1DB-B2BB747AF7C3}" destId="{FF6185F3-6D1F-684F-9CA8-4DADA2258E28}" srcOrd="0" destOrd="0" presId="urn:microsoft.com/office/officeart/2005/8/layout/radial4"/>
    <dgm:cxn modelId="{968DC4E7-84ED-3D4E-ADF8-3B4AB9F986CB}" type="presOf" srcId="{A6068D53-104D-AF4F-985B-2C8F9CAA8E26}" destId="{6B4E1ACB-E8E8-FF4A-9D7C-303901223352}" srcOrd="0" destOrd="0" presId="urn:microsoft.com/office/officeart/2005/8/layout/radial4"/>
    <dgm:cxn modelId="{27460BEC-522F-D74B-AB32-15EFA67F3329}" type="presOf" srcId="{D6113D3D-634B-E44B-80A5-D1B9FD6B4DE0}" destId="{886B1EDB-D255-B342-988A-44B79C8902F1}" srcOrd="0" destOrd="4" presId="urn:microsoft.com/office/officeart/2005/8/layout/radial4"/>
    <dgm:cxn modelId="{512629F0-A379-3141-9DA1-ADE1FC88F2E7}" srcId="{B71FB2FF-0BAE-6444-B365-B39A0AD44902}" destId="{2A712DE6-0789-2146-8A2F-2A6D511C1F4C}" srcOrd="0" destOrd="0" parTransId="{5B74563E-9562-C74F-8213-B69EFF678DE8}" sibTransId="{10D5549E-63F3-3041-A729-370B199E734F}"/>
    <dgm:cxn modelId="{5FEEF2F6-9565-C74D-897D-C547BFA6D811}" type="presOf" srcId="{2A712DE6-0789-2146-8A2F-2A6D511C1F4C}" destId="{886B1EDB-D255-B342-988A-44B79C8902F1}" srcOrd="0" destOrd="1" presId="urn:microsoft.com/office/officeart/2005/8/layout/radial4"/>
    <dgm:cxn modelId="{F689F3C8-9163-F742-A9CF-5EF5650A45F7}" type="presParOf" srcId="{6C14EAAC-9D4F-2C47-93F0-3E80FA9DC5DD}" destId="{FF6185F3-6D1F-684F-9CA8-4DADA2258E28}" srcOrd="0" destOrd="0" presId="urn:microsoft.com/office/officeart/2005/8/layout/radial4"/>
    <dgm:cxn modelId="{CB267A52-F16C-7049-AFF9-F3C0629CE0CA}" type="presParOf" srcId="{6C14EAAC-9D4F-2C47-93F0-3E80FA9DC5DD}" destId="{6B4E1ACB-E8E8-FF4A-9D7C-303901223352}" srcOrd="1" destOrd="0" presId="urn:microsoft.com/office/officeart/2005/8/layout/radial4"/>
    <dgm:cxn modelId="{E070B7FA-ECC6-F743-84D1-0692929591F3}" type="presParOf" srcId="{6C14EAAC-9D4F-2C47-93F0-3E80FA9DC5DD}" destId="{886B1EDB-D255-B342-988A-44B79C8902F1}" srcOrd="2" destOrd="0" presId="urn:microsoft.com/office/officeart/2005/8/layout/radial4"/>
    <dgm:cxn modelId="{C6543084-2043-EF44-9225-8A54152AFAAC}" type="presParOf" srcId="{6C14EAAC-9D4F-2C47-93F0-3E80FA9DC5DD}" destId="{2A412456-D1C9-524C-9A8D-33C0E72AF6FF}" srcOrd="3" destOrd="0" presId="urn:microsoft.com/office/officeart/2005/8/layout/radial4"/>
    <dgm:cxn modelId="{FCF7A2A9-4B79-CF4D-A2A9-89F8DE86669C}" type="presParOf" srcId="{6C14EAAC-9D4F-2C47-93F0-3E80FA9DC5DD}" destId="{F10DE880-4CA0-9F46-9E63-3EF3AC8DE123}"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3D669-8374-3143-96B7-0FBB3E08990E}">
      <dsp:nvSpPr>
        <dsp:cNvPr id="0" name=""/>
        <dsp:cNvSpPr/>
      </dsp:nvSpPr>
      <dsp:spPr>
        <a:xfrm>
          <a:off x="1040562" y="949644"/>
          <a:ext cx="1576973" cy="1326347"/>
        </a:xfrm>
        <a:prstGeom prst="rect">
          <a:avLst/>
        </a:prstGeom>
        <a:blipFill>
          <a:blip xmlns:r="http://schemas.openxmlformats.org/officeDocument/2006/relationships" r:embed="rId1">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7BCE25-3DA7-9142-9AF1-AFA208774033}">
      <dsp:nvSpPr>
        <dsp:cNvPr id="0" name=""/>
        <dsp:cNvSpPr/>
      </dsp:nvSpPr>
      <dsp:spPr>
        <a:xfrm>
          <a:off x="453083"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Gillian</a:t>
          </a:r>
        </a:p>
        <a:p>
          <a:pPr marL="0" lvl="0" indent="0" algn="ctr" defTabSz="711200">
            <a:lnSpc>
              <a:spcPct val="90000"/>
            </a:lnSpc>
            <a:spcBef>
              <a:spcPct val="0"/>
            </a:spcBef>
            <a:spcAft>
              <a:spcPct val="35000"/>
            </a:spcAft>
            <a:buNone/>
          </a:pPr>
          <a:r>
            <a:rPr lang="en-US" sz="1600" kern="1200" dirty="0" err="1"/>
            <a:t>Gadiano</a:t>
          </a:r>
          <a:endParaRPr lang="en-US" sz="1600" kern="1200" dirty="0"/>
        </a:p>
      </dsp:txBody>
      <dsp:txXfrm>
        <a:off x="453083" y="1507217"/>
        <a:ext cx="854663" cy="854663"/>
      </dsp:txXfrm>
    </dsp:sp>
    <dsp:sp modelId="{A266313C-1655-AA42-A068-9D07B3A98303}">
      <dsp:nvSpPr>
        <dsp:cNvPr id="0" name=""/>
        <dsp:cNvSpPr/>
      </dsp:nvSpPr>
      <dsp:spPr>
        <a:xfrm>
          <a:off x="3482005" y="949644"/>
          <a:ext cx="1576973" cy="1326347"/>
        </a:xfrm>
        <a:prstGeom prst="rect">
          <a:avLst/>
        </a:prstGeom>
        <a:blipFill>
          <a:blip xmlns:r="http://schemas.openxmlformats.org/officeDocument/2006/relationships" r:embed="rId2">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4868D9-8B57-3E48-A8DE-AEFFE39B7AF0}">
      <dsp:nvSpPr>
        <dsp:cNvPr id="0" name=""/>
        <dsp:cNvSpPr/>
      </dsp:nvSpPr>
      <dsp:spPr>
        <a:xfrm>
          <a:off x="2894527"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Zach </a:t>
          </a:r>
          <a:r>
            <a:rPr lang="en-US" sz="1600" kern="1200" dirty="0" err="1"/>
            <a:t>Lighton</a:t>
          </a:r>
          <a:endParaRPr lang="en-US" sz="1600" kern="1200" dirty="0"/>
        </a:p>
      </dsp:txBody>
      <dsp:txXfrm>
        <a:off x="2894527" y="1507217"/>
        <a:ext cx="854663" cy="854663"/>
      </dsp:txXfrm>
    </dsp:sp>
    <dsp:sp modelId="{66409DFF-195C-E74F-BCE5-4E57B42D7AD6}">
      <dsp:nvSpPr>
        <dsp:cNvPr id="0" name=""/>
        <dsp:cNvSpPr/>
      </dsp:nvSpPr>
      <dsp:spPr>
        <a:xfrm>
          <a:off x="5923449" y="949644"/>
          <a:ext cx="1576973" cy="1326347"/>
        </a:xfrm>
        <a:prstGeom prst="rect">
          <a:avLst/>
        </a:prstGeom>
        <a:blipFill>
          <a:blip xmlns:r="http://schemas.openxmlformats.org/officeDocument/2006/relationships" r:embed="rId3">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A05698-B1C9-9647-B596-B98D647FB089}">
      <dsp:nvSpPr>
        <dsp:cNvPr id="0" name=""/>
        <dsp:cNvSpPr/>
      </dsp:nvSpPr>
      <dsp:spPr>
        <a:xfrm>
          <a:off x="5335970"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Safwan</a:t>
          </a:r>
        </a:p>
        <a:p>
          <a:pPr marL="0" lvl="0" indent="0" algn="ctr" defTabSz="711200">
            <a:lnSpc>
              <a:spcPct val="90000"/>
            </a:lnSpc>
            <a:spcBef>
              <a:spcPct val="0"/>
            </a:spcBef>
            <a:spcAft>
              <a:spcPct val="35000"/>
            </a:spcAft>
            <a:buNone/>
          </a:pPr>
          <a:r>
            <a:rPr lang="en-US" sz="1600" kern="1200" dirty="0"/>
            <a:t>Muneer</a:t>
          </a:r>
        </a:p>
      </dsp:txBody>
      <dsp:txXfrm>
        <a:off x="5335970" y="1507217"/>
        <a:ext cx="854663" cy="854663"/>
      </dsp:txXfrm>
    </dsp:sp>
    <dsp:sp modelId="{17630163-943A-564D-BF7E-16421869A099}">
      <dsp:nvSpPr>
        <dsp:cNvPr id="0" name=""/>
        <dsp:cNvSpPr/>
      </dsp:nvSpPr>
      <dsp:spPr>
        <a:xfrm>
          <a:off x="8388042" y="949644"/>
          <a:ext cx="1576973" cy="1326347"/>
        </a:xfrm>
        <a:prstGeom prst="rect">
          <a:avLst/>
        </a:prstGeom>
        <a:blipFill>
          <a:blip xmlns:r="http://schemas.openxmlformats.org/officeDocument/2006/relationships" r:embed="rId4">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8AC08B-4F70-F446-AFBF-1D7229BB8214}">
      <dsp:nvSpPr>
        <dsp:cNvPr id="0" name=""/>
        <dsp:cNvSpPr/>
      </dsp:nvSpPr>
      <dsp:spPr>
        <a:xfrm>
          <a:off x="7777413"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Sarah</a:t>
          </a:r>
        </a:p>
        <a:p>
          <a:pPr marL="0" lvl="0" indent="0" algn="ctr" defTabSz="711200">
            <a:lnSpc>
              <a:spcPct val="90000"/>
            </a:lnSpc>
            <a:spcBef>
              <a:spcPct val="0"/>
            </a:spcBef>
            <a:spcAft>
              <a:spcPct val="35000"/>
            </a:spcAft>
            <a:buNone/>
          </a:pPr>
          <a:r>
            <a:rPr lang="en-US" sz="1600" kern="1200" dirty="0"/>
            <a:t>Perez</a:t>
          </a:r>
        </a:p>
      </dsp:txBody>
      <dsp:txXfrm>
        <a:off x="7777413" y="1507217"/>
        <a:ext cx="854663" cy="854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185F3-6D1F-684F-9CA8-4DADA2258E28}">
      <dsp:nvSpPr>
        <dsp:cNvPr id="0" name=""/>
        <dsp:cNvSpPr/>
      </dsp:nvSpPr>
      <dsp:spPr>
        <a:xfrm>
          <a:off x="4043141" y="1301378"/>
          <a:ext cx="2310541" cy="231054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Movie Database</a:t>
          </a:r>
        </a:p>
        <a:p>
          <a:pPr marL="0" lvl="0" indent="0" algn="ctr" defTabSz="1422400">
            <a:lnSpc>
              <a:spcPct val="90000"/>
            </a:lnSpc>
            <a:spcBef>
              <a:spcPct val="0"/>
            </a:spcBef>
            <a:spcAft>
              <a:spcPct val="35000"/>
            </a:spcAft>
            <a:buNone/>
          </a:pPr>
          <a:r>
            <a:rPr lang="en-US" sz="3200" kern="1200" dirty="0"/>
            <a:t>(MySQL)</a:t>
          </a:r>
        </a:p>
      </dsp:txBody>
      <dsp:txXfrm>
        <a:off x="4381512" y="1639749"/>
        <a:ext cx="1633799" cy="1633799"/>
      </dsp:txXfrm>
    </dsp:sp>
    <dsp:sp modelId="{6B4E1ACB-E8E8-FF4A-9D7C-303901223352}">
      <dsp:nvSpPr>
        <dsp:cNvPr id="0" name=""/>
        <dsp:cNvSpPr/>
      </dsp:nvSpPr>
      <dsp:spPr>
        <a:xfrm rot="12124289">
          <a:off x="1965546" y="1247462"/>
          <a:ext cx="2125499" cy="6585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6B1EDB-D255-B342-988A-44B79C8902F1}">
      <dsp:nvSpPr>
        <dsp:cNvPr id="0" name=""/>
        <dsp:cNvSpPr/>
      </dsp:nvSpPr>
      <dsp:spPr>
        <a:xfrm>
          <a:off x="862731" y="12416"/>
          <a:ext cx="2361396" cy="23299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1244600">
            <a:lnSpc>
              <a:spcPct val="90000"/>
            </a:lnSpc>
            <a:spcBef>
              <a:spcPct val="0"/>
            </a:spcBef>
            <a:spcAft>
              <a:spcPct val="35000"/>
            </a:spcAft>
            <a:buNone/>
          </a:pPr>
          <a:r>
            <a:rPr lang="en-US" sz="2800" kern="1200" dirty="0"/>
            <a:t>IMSDB</a:t>
          </a:r>
          <a:endParaRPr lang="en-US" sz="2500" kern="1200" dirty="0"/>
        </a:p>
        <a:p>
          <a:pPr marL="114300" lvl="1" indent="-114300" algn="l" defTabSz="622300">
            <a:lnSpc>
              <a:spcPct val="90000"/>
            </a:lnSpc>
            <a:spcBef>
              <a:spcPct val="0"/>
            </a:spcBef>
            <a:spcAft>
              <a:spcPct val="15000"/>
            </a:spcAft>
            <a:buChar char="•"/>
          </a:pPr>
          <a:r>
            <a:rPr lang="en-US" sz="1400" kern="1200" dirty="0"/>
            <a:t>Movie Titles</a:t>
          </a:r>
        </a:p>
        <a:p>
          <a:pPr marL="114300" lvl="1" indent="-114300" algn="l" defTabSz="622300">
            <a:lnSpc>
              <a:spcPct val="90000"/>
            </a:lnSpc>
            <a:spcBef>
              <a:spcPct val="0"/>
            </a:spcBef>
            <a:spcAft>
              <a:spcPct val="15000"/>
            </a:spcAft>
            <a:buChar char="•"/>
          </a:pPr>
          <a:r>
            <a:rPr lang="en-US" sz="1400" kern="1200" dirty="0"/>
            <a:t>Cuss count</a:t>
          </a:r>
        </a:p>
        <a:p>
          <a:pPr marL="114300" lvl="1" indent="-114300" algn="l" defTabSz="622300">
            <a:lnSpc>
              <a:spcPct val="90000"/>
            </a:lnSpc>
            <a:spcBef>
              <a:spcPct val="0"/>
            </a:spcBef>
            <a:spcAft>
              <a:spcPct val="15000"/>
            </a:spcAft>
            <a:buChar char="•"/>
          </a:pPr>
          <a:r>
            <a:rPr lang="en-US" sz="1400" kern="1200" dirty="0"/>
            <a:t>Total word Count</a:t>
          </a:r>
        </a:p>
        <a:p>
          <a:pPr marL="228600" lvl="1" indent="-228600" algn="l" defTabSz="1111250">
            <a:lnSpc>
              <a:spcPct val="90000"/>
            </a:lnSpc>
            <a:spcBef>
              <a:spcPct val="0"/>
            </a:spcBef>
            <a:spcAft>
              <a:spcPct val="15000"/>
            </a:spcAft>
            <a:buChar char="•"/>
          </a:pPr>
          <a:endParaRPr lang="en-US" sz="2500" kern="1200" dirty="0"/>
        </a:p>
      </dsp:txBody>
      <dsp:txXfrm>
        <a:off x="930972" y="80657"/>
        <a:ext cx="2224914" cy="2193429"/>
      </dsp:txXfrm>
    </dsp:sp>
    <dsp:sp modelId="{2A412456-D1C9-524C-9A8D-33C0E72AF6FF}">
      <dsp:nvSpPr>
        <dsp:cNvPr id="0" name=""/>
        <dsp:cNvSpPr/>
      </dsp:nvSpPr>
      <dsp:spPr>
        <a:xfrm rot="20317126">
          <a:off x="6320667" y="1227917"/>
          <a:ext cx="2350320" cy="6585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0DE880-4CA0-9F46-9E63-3EF3AC8DE123}">
      <dsp:nvSpPr>
        <dsp:cNvPr id="0" name=""/>
        <dsp:cNvSpPr/>
      </dsp:nvSpPr>
      <dsp:spPr>
        <a:xfrm>
          <a:off x="7423029" y="-36189"/>
          <a:ext cx="2334156" cy="23298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1244600">
            <a:lnSpc>
              <a:spcPct val="90000"/>
            </a:lnSpc>
            <a:spcBef>
              <a:spcPct val="0"/>
            </a:spcBef>
            <a:spcAft>
              <a:spcPct val="35000"/>
            </a:spcAft>
            <a:buNone/>
          </a:pPr>
          <a:r>
            <a:rPr lang="en-US" sz="2800" kern="1200" dirty="0"/>
            <a:t>OMDB API</a:t>
          </a:r>
        </a:p>
        <a:p>
          <a:pPr marL="114300" lvl="1" indent="-114300" algn="l" defTabSz="622300">
            <a:lnSpc>
              <a:spcPct val="90000"/>
            </a:lnSpc>
            <a:spcBef>
              <a:spcPct val="0"/>
            </a:spcBef>
            <a:spcAft>
              <a:spcPct val="15000"/>
            </a:spcAft>
            <a:buChar char="•"/>
          </a:pPr>
          <a:r>
            <a:rPr lang="en-US" sz="1400" kern="1200" dirty="0"/>
            <a:t>MPAA Ratings</a:t>
          </a:r>
        </a:p>
        <a:p>
          <a:pPr marL="114300" lvl="1" indent="-114300" algn="l" defTabSz="622300">
            <a:lnSpc>
              <a:spcPct val="90000"/>
            </a:lnSpc>
            <a:spcBef>
              <a:spcPct val="0"/>
            </a:spcBef>
            <a:spcAft>
              <a:spcPct val="15000"/>
            </a:spcAft>
            <a:buChar char="•"/>
          </a:pPr>
          <a:r>
            <a:rPr lang="en-US" sz="1400" kern="1200" dirty="0"/>
            <a:t>IMDb Review Score</a:t>
          </a:r>
        </a:p>
        <a:p>
          <a:pPr marL="114300" lvl="1" indent="-114300" algn="l" defTabSz="622300">
            <a:lnSpc>
              <a:spcPct val="90000"/>
            </a:lnSpc>
            <a:spcBef>
              <a:spcPct val="0"/>
            </a:spcBef>
            <a:spcAft>
              <a:spcPct val="15000"/>
            </a:spcAft>
            <a:buChar char="•"/>
          </a:pPr>
          <a:r>
            <a:rPr lang="en-US" sz="1400" kern="1200" dirty="0"/>
            <a:t>Genre</a:t>
          </a:r>
        </a:p>
        <a:p>
          <a:pPr marL="114300" lvl="1" indent="-114300" algn="l" defTabSz="622300">
            <a:lnSpc>
              <a:spcPct val="90000"/>
            </a:lnSpc>
            <a:spcBef>
              <a:spcPct val="0"/>
            </a:spcBef>
            <a:spcAft>
              <a:spcPct val="15000"/>
            </a:spcAft>
            <a:buChar char="•"/>
          </a:pPr>
          <a:r>
            <a:rPr lang="en-US" sz="1400" kern="1200" dirty="0"/>
            <a:t>Run time</a:t>
          </a:r>
        </a:p>
        <a:p>
          <a:pPr marL="114300" lvl="1" indent="-114300" algn="l" defTabSz="622300">
            <a:lnSpc>
              <a:spcPct val="90000"/>
            </a:lnSpc>
            <a:spcBef>
              <a:spcPct val="0"/>
            </a:spcBef>
            <a:spcAft>
              <a:spcPct val="15000"/>
            </a:spcAft>
            <a:buChar char="•"/>
          </a:pPr>
          <a:r>
            <a:rPr lang="en-US" sz="1400" kern="1200" dirty="0"/>
            <a:t>Release Date</a:t>
          </a:r>
        </a:p>
      </dsp:txBody>
      <dsp:txXfrm>
        <a:off x="7491268" y="32050"/>
        <a:ext cx="2197678" cy="2193380"/>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5B5AC-6936-0940-883B-171B82BFE0F7}"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F8701-8D40-8F49-9199-F17236DEEF0B}" type="slidenum">
              <a:rPr lang="en-US" smtClean="0"/>
              <a:t>‹#›</a:t>
            </a:fld>
            <a:endParaRPr lang="en-US"/>
          </a:p>
        </p:txBody>
      </p:sp>
    </p:spTree>
    <p:extLst>
      <p:ext uri="{BB962C8B-B14F-4D97-AF65-F5344CB8AC3E}">
        <p14:creationId xmlns:p14="http://schemas.microsoft.com/office/powerpoint/2010/main" val="81894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Bad Words the SQL</a:t>
            </a:r>
          </a:p>
        </p:txBody>
      </p:sp>
      <p:sp>
        <p:nvSpPr>
          <p:cNvPr id="4" name="Slide Number Placeholder 3"/>
          <p:cNvSpPr>
            <a:spLocks noGrp="1"/>
          </p:cNvSpPr>
          <p:nvPr>
            <p:ph type="sldNum" sz="quarter" idx="5"/>
          </p:nvPr>
        </p:nvSpPr>
        <p:spPr/>
        <p:txBody>
          <a:bodyPr/>
          <a:lstStyle/>
          <a:p>
            <a:fld id="{7DFF8701-8D40-8F49-9199-F17236DEEF0B}" type="slidenum">
              <a:rPr lang="en-US" smtClean="0"/>
              <a:t>1</a:t>
            </a:fld>
            <a:endParaRPr lang="en-US"/>
          </a:p>
        </p:txBody>
      </p:sp>
    </p:spTree>
    <p:extLst>
      <p:ext uri="{BB962C8B-B14F-4D97-AF65-F5344CB8AC3E}">
        <p14:creationId xmlns:p14="http://schemas.microsoft.com/office/powerpoint/2010/main" val="306801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is asking the question: “Do people like movies that have bad words?”</a:t>
            </a:r>
          </a:p>
          <a:p>
            <a:r>
              <a:rPr lang="en-US" dirty="0"/>
              <a:t>To answer this question, we are looking for correlations between bad words in movies and user ratings.  We are also interested in seeing trends in the date that a movie was released and the amount of bad words.</a:t>
            </a:r>
          </a:p>
        </p:txBody>
      </p:sp>
      <p:sp>
        <p:nvSpPr>
          <p:cNvPr id="4" name="Slide Number Placeholder 3"/>
          <p:cNvSpPr>
            <a:spLocks noGrp="1"/>
          </p:cNvSpPr>
          <p:nvPr>
            <p:ph type="sldNum" sz="quarter" idx="5"/>
          </p:nvPr>
        </p:nvSpPr>
        <p:spPr/>
        <p:txBody>
          <a:bodyPr/>
          <a:lstStyle/>
          <a:p>
            <a:fld id="{7DFF8701-8D40-8F49-9199-F17236DEEF0B}" type="slidenum">
              <a:rPr lang="en-US" smtClean="0"/>
              <a:t>2</a:t>
            </a:fld>
            <a:endParaRPr lang="en-US"/>
          </a:p>
        </p:txBody>
      </p:sp>
    </p:spTree>
    <p:extLst>
      <p:ext uri="{BB962C8B-B14F-4D97-AF65-F5344CB8AC3E}">
        <p14:creationId xmlns:p14="http://schemas.microsoft.com/office/powerpoint/2010/main" val="407639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FF8701-8D40-8F49-9199-F17236DEEF0B}" type="slidenum">
              <a:rPr lang="en-US" smtClean="0"/>
              <a:t>3</a:t>
            </a:fld>
            <a:endParaRPr lang="en-US"/>
          </a:p>
        </p:txBody>
      </p:sp>
    </p:spTree>
    <p:extLst>
      <p:ext uri="{BB962C8B-B14F-4D97-AF65-F5344CB8AC3E}">
        <p14:creationId xmlns:p14="http://schemas.microsoft.com/office/powerpoint/2010/main" val="5652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two data sources for our analysis.  The first was in Internet Movie Script Database (</a:t>
            </a:r>
            <a:r>
              <a:rPr lang="en-US" dirty="0" err="1"/>
              <a:t>IMSDb</a:t>
            </a:r>
            <a:r>
              <a:rPr lang="en-US" dirty="0"/>
              <a:t>).  From this website, we scraped the movie scripts and counted the total number of words from a list of 11 as well as the total word count for the script.  The second data source was the Open Movie Database (</a:t>
            </a:r>
            <a:r>
              <a:rPr lang="en-US" dirty="0" err="1"/>
              <a:t>OMDb</a:t>
            </a:r>
            <a:r>
              <a:rPr lang="en-US" dirty="0"/>
              <a:t>) API.  We queried this API to get  the Motion Picture Association of America (MPAA) rating, IMDB review, genre, and run time for the movie scripts for which we had data.  We joined this data on Movie Title in PANDAS and then exported that information to a SQL database.  Once in SQL, we further cleaned the data and then brought it back into PANDAS for analysis.</a:t>
            </a:r>
          </a:p>
        </p:txBody>
      </p:sp>
      <p:sp>
        <p:nvSpPr>
          <p:cNvPr id="4" name="Slide Number Placeholder 3"/>
          <p:cNvSpPr>
            <a:spLocks noGrp="1"/>
          </p:cNvSpPr>
          <p:nvPr>
            <p:ph type="sldNum" sz="quarter" idx="5"/>
          </p:nvPr>
        </p:nvSpPr>
        <p:spPr/>
        <p:txBody>
          <a:bodyPr/>
          <a:lstStyle/>
          <a:p>
            <a:fld id="{7DFF8701-8D40-8F49-9199-F17236DEEF0B}" type="slidenum">
              <a:rPr lang="en-US" smtClean="0"/>
              <a:t>4</a:t>
            </a:fld>
            <a:endParaRPr lang="en-US"/>
          </a:p>
        </p:txBody>
      </p:sp>
    </p:spTree>
    <p:extLst>
      <p:ext uri="{BB962C8B-B14F-4D97-AF65-F5344CB8AC3E}">
        <p14:creationId xmlns:p14="http://schemas.microsoft.com/office/powerpoint/2010/main" val="2034715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challenges that we faced involved the Transformation piece of ETL.  </a:t>
            </a:r>
          </a:p>
          <a:p>
            <a:r>
              <a:rPr lang="en-US" dirty="0"/>
              <a:t>- The for loops that were used to scrape data and complete the API pulls needed specific data formatting which required significant transformations.</a:t>
            </a:r>
          </a:p>
          <a:p>
            <a:pPr marL="171450" indent="-171450">
              <a:buFontTx/>
              <a:buChar char="-"/>
            </a:pPr>
            <a:r>
              <a:rPr lang="en-US" dirty="0"/>
              <a:t>The HTML on the website did not use classes and so was difficult to identify and pull the specific data that we needed.  We ended up pulling a lot of data and then cleaning it up in the </a:t>
            </a:r>
            <a:r>
              <a:rPr lang="en-US" dirty="0" err="1"/>
              <a:t>Dataframe</a:t>
            </a:r>
            <a:r>
              <a:rPr lang="en-US" dirty="0"/>
              <a:t>.</a:t>
            </a:r>
          </a:p>
          <a:p>
            <a:pPr marL="171450" indent="-171450">
              <a:buFontTx/>
              <a:buChar char="-"/>
            </a:pPr>
            <a:r>
              <a:rPr lang="en-US" dirty="0"/>
              <a:t>We had originally wanted to pull more reviews from Rotten Tomatoes and Meta-Critic but this information was not available for many of the movies via the API so we only included the IMDB reviews.</a:t>
            </a:r>
          </a:p>
          <a:p>
            <a:pPr marL="171450" indent="-171450">
              <a:buFontTx/>
              <a:buChar char="-"/>
            </a:pPr>
            <a:r>
              <a:rPr lang="en-US" dirty="0"/>
              <a:t>The scripts that we found have stage direction which may contain words that were not heard by the audience but are included in the word counts.  We were not able to remove the stage direction.</a:t>
            </a:r>
          </a:p>
        </p:txBody>
      </p:sp>
      <p:sp>
        <p:nvSpPr>
          <p:cNvPr id="4" name="Slide Number Placeholder 3"/>
          <p:cNvSpPr>
            <a:spLocks noGrp="1"/>
          </p:cNvSpPr>
          <p:nvPr>
            <p:ph type="sldNum" sz="quarter" idx="5"/>
          </p:nvPr>
        </p:nvSpPr>
        <p:spPr/>
        <p:txBody>
          <a:bodyPr/>
          <a:lstStyle/>
          <a:p>
            <a:fld id="{7DFF8701-8D40-8F49-9199-F17236DEEF0B}" type="slidenum">
              <a:rPr lang="en-US" smtClean="0"/>
              <a:t>5</a:t>
            </a:fld>
            <a:endParaRPr lang="en-US"/>
          </a:p>
        </p:txBody>
      </p:sp>
    </p:spTree>
    <p:extLst>
      <p:ext uri="{BB962C8B-B14F-4D97-AF65-F5344CB8AC3E}">
        <p14:creationId xmlns:p14="http://schemas.microsoft.com/office/powerpoint/2010/main" val="6290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FF8701-8D40-8F49-9199-F17236DEEF0B}" type="slidenum">
              <a:rPr lang="en-US" smtClean="0"/>
              <a:t>8</a:t>
            </a:fld>
            <a:endParaRPr lang="en-US"/>
          </a:p>
        </p:txBody>
      </p:sp>
    </p:spTree>
    <p:extLst>
      <p:ext uri="{BB962C8B-B14F-4D97-AF65-F5344CB8AC3E}">
        <p14:creationId xmlns:p14="http://schemas.microsoft.com/office/powerpoint/2010/main" val="3371627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available data and the limitations of this study. We did not find a strong correlation between bad words and movie ratings mainly because there are other factors that heavily impact a movie’s viewer rating which were not explored in this project - such as the story line, graphics, soundtrack, and the actors that portray characters in the movie.</a:t>
            </a:r>
          </a:p>
        </p:txBody>
      </p:sp>
      <p:sp>
        <p:nvSpPr>
          <p:cNvPr id="4" name="Slide Number Placeholder 3"/>
          <p:cNvSpPr>
            <a:spLocks noGrp="1"/>
          </p:cNvSpPr>
          <p:nvPr>
            <p:ph type="sldNum" sz="quarter" idx="5"/>
          </p:nvPr>
        </p:nvSpPr>
        <p:spPr/>
        <p:txBody>
          <a:bodyPr/>
          <a:lstStyle/>
          <a:p>
            <a:fld id="{7DFF8701-8D40-8F49-9199-F17236DEEF0B}" type="slidenum">
              <a:rPr lang="en-US" smtClean="0"/>
              <a:t>9</a:t>
            </a:fld>
            <a:endParaRPr lang="en-US"/>
          </a:p>
        </p:txBody>
      </p:sp>
    </p:spTree>
    <p:extLst>
      <p:ext uri="{BB962C8B-B14F-4D97-AF65-F5344CB8AC3E}">
        <p14:creationId xmlns:p14="http://schemas.microsoft.com/office/powerpoint/2010/main" val="291239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FF8701-8D40-8F49-9199-F17236DEEF0B}" type="slidenum">
              <a:rPr lang="en-US" smtClean="0"/>
              <a:t>10</a:t>
            </a:fld>
            <a:endParaRPr lang="en-US"/>
          </a:p>
        </p:txBody>
      </p:sp>
    </p:spTree>
    <p:extLst>
      <p:ext uri="{BB962C8B-B14F-4D97-AF65-F5344CB8AC3E}">
        <p14:creationId xmlns:p14="http://schemas.microsoft.com/office/powerpoint/2010/main" val="1098059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1/19/2019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1/19/2019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ommons.wikimedia.org/wiki/File:Grawlix.jp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hyperlink" Target="http://www.hcpl.net/category/tags/childrens-movie-day" TargetMode="External"/><Relationship Id="rId10" Type="http://schemas.microsoft.com/office/2007/relationships/diagramDrawing" Target="../diagrams/drawing1.xml"/><Relationship Id="rId4" Type="http://schemas.microsoft.com/office/2007/relationships/hdphoto" Target="../media/hdphoto1.wdp"/><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eta.stackexchange.com/questions/22232/are-expletives-cursing-swear-words-or-vulgar-language-allowed-on-se-sites"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1FAB-9DFD-3748-8995-FB1E1905B20B}"/>
              </a:ext>
            </a:extLst>
          </p:cNvPr>
          <p:cNvSpPr>
            <a:spLocks noGrp="1"/>
          </p:cNvSpPr>
          <p:nvPr>
            <p:ph type="ctrTitle"/>
          </p:nvPr>
        </p:nvSpPr>
        <p:spPr/>
        <p:txBody>
          <a:bodyPr/>
          <a:lstStyle/>
          <a:p>
            <a:r>
              <a:rPr lang="en-US" dirty="0"/>
              <a:t>“Bad” Words</a:t>
            </a:r>
          </a:p>
        </p:txBody>
      </p:sp>
      <p:sp>
        <p:nvSpPr>
          <p:cNvPr id="3" name="Subtitle 2">
            <a:extLst>
              <a:ext uri="{FF2B5EF4-FFF2-40B4-BE49-F238E27FC236}">
                <a16:creationId xmlns:a16="http://schemas.microsoft.com/office/drawing/2014/main" id="{755F1909-8640-0E4A-BAE5-3E0576070696}"/>
              </a:ext>
            </a:extLst>
          </p:cNvPr>
          <p:cNvSpPr>
            <a:spLocks noGrp="1"/>
          </p:cNvSpPr>
          <p:nvPr>
            <p:ph type="subTitle" idx="1"/>
          </p:nvPr>
        </p:nvSpPr>
        <p:spPr/>
        <p:txBody>
          <a:bodyPr/>
          <a:lstStyle/>
          <a:p>
            <a:r>
              <a:rPr lang="en-US" dirty="0"/>
              <a:t>The SQL</a:t>
            </a:r>
          </a:p>
        </p:txBody>
      </p:sp>
      <p:pic>
        <p:nvPicPr>
          <p:cNvPr id="5" name="Picture 4">
            <a:extLst>
              <a:ext uri="{FF2B5EF4-FFF2-40B4-BE49-F238E27FC236}">
                <a16:creationId xmlns:a16="http://schemas.microsoft.com/office/drawing/2014/main" id="{9802CFEB-E6BA-4829-B103-414FBE546AF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622460">
            <a:off x="773817" y="974359"/>
            <a:ext cx="3987316" cy="3110983"/>
          </a:xfrm>
          <a:prstGeom prst="rect">
            <a:avLst/>
          </a:prstGeom>
        </p:spPr>
      </p:pic>
    </p:spTree>
    <p:extLst>
      <p:ext uri="{BB962C8B-B14F-4D97-AF65-F5344CB8AC3E}">
        <p14:creationId xmlns:p14="http://schemas.microsoft.com/office/powerpoint/2010/main" val="41356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DF43-DAC4-354C-A041-5FB7AD460909}"/>
              </a:ext>
            </a:extLst>
          </p:cNvPr>
          <p:cNvSpPr>
            <a:spLocks noGrp="1"/>
          </p:cNvSpPr>
          <p:nvPr>
            <p:ph type="title"/>
          </p:nvPr>
        </p:nvSpPr>
        <p:spPr/>
        <p:txBody>
          <a:bodyPr/>
          <a:lstStyle/>
          <a:p>
            <a:r>
              <a:rPr lang="en-US" dirty="0"/>
              <a:t>Critique </a:t>
            </a:r>
            <a:r>
              <a:rPr lang="en-US" sz="3600" dirty="0"/>
              <a:t>(Improvement ideas)</a:t>
            </a:r>
            <a:endParaRPr lang="en-US" dirty="0"/>
          </a:p>
        </p:txBody>
      </p:sp>
      <p:sp>
        <p:nvSpPr>
          <p:cNvPr id="3" name="Content Placeholder 2">
            <a:extLst>
              <a:ext uri="{FF2B5EF4-FFF2-40B4-BE49-F238E27FC236}">
                <a16:creationId xmlns:a16="http://schemas.microsoft.com/office/drawing/2014/main" id="{CAC75839-1AEE-BB4B-B9B6-E2D7A2720374}"/>
              </a:ext>
            </a:extLst>
          </p:cNvPr>
          <p:cNvSpPr>
            <a:spLocks noGrp="1"/>
          </p:cNvSpPr>
          <p:nvPr>
            <p:ph sz="quarter" idx="13"/>
          </p:nvPr>
        </p:nvSpPr>
        <p:spPr/>
        <p:txBody>
          <a:bodyPr/>
          <a:lstStyle/>
          <a:p>
            <a:r>
              <a:rPr lang="en-US" dirty="0"/>
              <a:t>Scrape multiple review websites for more robust data</a:t>
            </a:r>
          </a:p>
          <a:p>
            <a:r>
              <a:rPr lang="en-US" dirty="0"/>
              <a:t>Compare the data by movie genre</a:t>
            </a:r>
          </a:p>
          <a:p>
            <a:r>
              <a:rPr lang="en-US" dirty="0"/>
              <a:t>Weight the words – not all words are equal</a:t>
            </a:r>
          </a:p>
          <a:p>
            <a:r>
              <a:rPr lang="en-US" dirty="0"/>
              <a:t>Add in more contextual cues</a:t>
            </a:r>
          </a:p>
        </p:txBody>
      </p:sp>
    </p:spTree>
    <p:extLst>
      <p:ext uri="{BB962C8B-B14F-4D97-AF65-F5344CB8AC3E}">
        <p14:creationId xmlns:p14="http://schemas.microsoft.com/office/powerpoint/2010/main" val="24223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DC51-75DA-F74B-B529-5C135ABE484A}"/>
              </a:ext>
            </a:extLst>
          </p:cNvPr>
          <p:cNvSpPr>
            <a:spLocks noGrp="1"/>
          </p:cNvSpPr>
          <p:nvPr>
            <p:ph type="title"/>
          </p:nvPr>
        </p:nvSpPr>
        <p:spPr/>
        <p:txBody>
          <a:bodyPr/>
          <a:lstStyle/>
          <a:p>
            <a:r>
              <a:rPr lang="en-US" dirty="0"/>
              <a:t>PLOT </a:t>
            </a:r>
            <a:r>
              <a:rPr lang="en-US" sz="3600" dirty="0"/>
              <a:t>(Problem Statement)</a:t>
            </a:r>
            <a:endParaRPr lang="en-US" dirty="0"/>
          </a:p>
        </p:txBody>
      </p:sp>
      <p:sp>
        <p:nvSpPr>
          <p:cNvPr id="3" name="Content Placeholder 2">
            <a:extLst>
              <a:ext uri="{FF2B5EF4-FFF2-40B4-BE49-F238E27FC236}">
                <a16:creationId xmlns:a16="http://schemas.microsoft.com/office/drawing/2014/main" id="{5D28AC4D-C02D-EA4F-AFB9-AFAB7D69A556}"/>
              </a:ext>
            </a:extLst>
          </p:cNvPr>
          <p:cNvSpPr>
            <a:spLocks noGrp="1"/>
          </p:cNvSpPr>
          <p:nvPr>
            <p:ph sz="quarter" idx="13"/>
          </p:nvPr>
        </p:nvSpPr>
        <p:spPr/>
        <p:txBody>
          <a:bodyPr>
            <a:normAutofit/>
          </a:bodyPr>
          <a:lstStyle/>
          <a:p>
            <a:r>
              <a:rPr lang="en-US" sz="2800" dirty="0"/>
              <a:t>The purpose of this project is to determine if there is a correlation between the count of bad words and the rating of the movie</a:t>
            </a:r>
          </a:p>
          <a:p>
            <a:r>
              <a:rPr lang="en-US" sz="2600" dirty="0"/>
              <a:t>We're asking: </a:t>
            </a:r>
          </a:p>
          <a:p>
            <a:pPr lvl="1"/>
            <a:r>
              <a:rPr lang="en-US" sz="2400" dirty="0"/>
              <a:t>Do people like movies that have a </a:t>
            </a:r>
            <a:r>
              <a:rPr lang="en-US" sz="2400" dirty="0" err="1"/>
              <a:t>sh</a:t>
            </a:r>
            <a:r>
              <a:rPr lang="en-US" sz="2400" dirty="0"/>
              <a:t>*ton of f*</a:t>
            </a:r>
            <a:r>
              <a:rPr lang="en-US" sz="2400" dirty="0" err="1"/>
              <a:t>cking</a:t>
            </a:r>
            <a:r>
              <a:rPr lang="en-US" sz="2400" dirty="0"/>
              <a:t> bad words?</a:t>
            </a:r>
          </a:p>
          <a:p>
            <a:pPr lvl="1"/>
            <a:r>
              <a:rPr lang="en-US" sz="2400" dirty="0"/>
              <a:t>Are bad words being used more often now than in the past?</a:t>
            </a:r>
          </a:p>
          <a:p>
            <a:pPr lvl="1"/>
            <a:endParaRPr lang="en-US" sz="2400" dirty="0"/>
          </a:p>
        </p:txBody>
      </p:sp>
    </p:spTree>
    <p:extLst>
      <p:ext uri="{BB962C8B-B14F-4D97-AF65-F5344CB8AC3E}">
        <p14:creationId xmlns:p14="http://schemas.microsoft.com/office/powerpoint/2010/main" val="388187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0CF6217-D0E8-403D-8D5E-A050CC24FFAD}"/>
              </a:ext>
            </a:extLst>
          </p:cNvPr>
          <p:cNvPicPr>
            <a:picLocks noChangeAspect="1"/>
          </p:cNvPicPr>
          <p:nvPr/>
        </p:nvPicPr>
        <p:blipFill>
          <a:blip r:embed="rId3">
            <a:extLst>
              <a:ext uri="{BEBA8EAE-BF5A-486C-A8C5-ECC9F3942E4B}">
                <a14:imgProps xmlns:a14="http://schemas.microsoft.com/office/drawing/2010/main">
                  <a14:imgLayer r:embed="rId4">
                    <a14:imgEffect>
                      <a14:saturation sat="95000"/>
                    </a14:imgEffect>
                  </a14:imgLayer>
                </a14:imgProps>
              </a:ext>
              <a:ext uri="{837473B0-CC2E-450A-ABE3-18F120FF3D39}">
                <a1611:picAttrSrcUrl xmlns:a1611="http://schemas.microsoft.com/office/drawing/2016/11/main" r:id="rId5"/>
              </a:ext>
            </a:extLst>
          </a:blip>
          <a:stretch>
            <a:fillRect/>
          </a:stretch>
        </p:blipFill>
        <p:spPr>
          <a:xfrm rot="20834622">
            <a:off x="3743072" y="607203"/>
            <a:ext cx="1344310" cy="1679491"/>
          </a:xfrm>
          <a:prstGeom prst="rect">
            <a:avLst/>
          </a:prstGeom>
          <a:effectLst>
            <a:glow rad="127000">
              <a:schemeClr val="accent1">
                <a:alpha val="0"/>
              </a:schemeClr>
            </a:glow>
            <a:softEdge rad="63500"/>
          </a:effectLst>
        </p:spPr>
      </p:pic>
      <p:sp>
        <p:nvSpPr>
          <p:cNvPr id="2" name="Title 1">
            <a:extLst>
              <a:ext uri="{FF2B5EF4-FFF2-40B4-BE49-F238E27FC236}">
                <a16:creationId xmlns:a16="http://schemas.microsoft.com/office/drawing/2014/main" id="{17FCF5D7-5520-BA46-9461-C1A8F43CAE8C}"/>
              </a:ext>
            </a:extLst>
          </p:cNvPr>
          <p:cNvSpPr>
            <a:spLocks noGrp="1"/>
          </p:cNvSpPr>
          <p:nvPr>
            <p:ph type="title"/>
          </p:nvPr>
        </p:nvSpPr>
        <p:spPr/>
        <p:txBody>
          <a:bodyPr/>
          <a:lstStyle/>
          <a:p>
            <a:r>
              <a:rPr lang="en-US" dirty="0"/>
              <a:t>THE CREW</a:t>
            </a:r>
          </a:p>
        </p:txBody>
      </p:sp>
      <p:graphicFrame>
        <p:nvGraphicFramePr>
          <p:cNvPr id="6" name="Content Placeholder 5">
            <a:extLst>
              <a:ext uri="{FF2B5EF4-FFF2-40B4-BE49-F238E27FC236}">
                <a16:creationId xmlns:a16="http://schemas.microsoft.com/office/drawing/2014/main" id="{C353154B-3F80-FF4D-B405-8658C1D380B5}"/>
              </a:ext>
            </a:extLst>
          </p:cNvPr>
          <p:cNvGraphicFramePr>
            <a:graphicFrameLocks noGrp="1"/>
          </p:cNvGraphicFramePr>
          <p:nvPr>
            <p:ph sz="quarter" idx="13"/>
            <p:extLst>
              <p:ext uri="{D42A27DB-BD31-4B8C-83A1-F6EECF244321}">
                <p14:modId xmlns:p14="http://schemas.microsoft.com/office/powerpoint/2010/main" val="2765012039"/>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8927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ED1D-D4E2-6B41-8375-7396CCDB54C0}"/>
              </a:ext>
            </a:extLst>
          </p:cNvPr>
          <p:cNvSpPr>
            <a:spLocks noGrp="1"/>
          </p:cNvSpPr>
          <p:nvPr>
            <p:ph type="title"/>
          </p:nvPr>
        </p:nvSpPr>
        <p:spPr/>
        <p:txBody>
          <a:bodyPr/>
          <a:lstStyle/>
          <a:p>
            <a:r>
              <a:rPr lang="en-US" dirty="0"/>
              <a:t>SPONSORS </a:t>
            </a:r>
            <a:r>
              <a:rPr lang="en-US" sz="4000" dirty="0"/>
              <a:t>(Data sources)</a:t>
            </a:r>
            <a:endParaRPr lang="en-US" dirty="0"/>
          </a:p>
        </p:txBody>
      </p:sp>
      <p:graphicFrame>
        <p:nvGraphicFramePr>
          <p:cNvPr id="4" name="Content Placeholder 3">
            <a:extLst>
              <a:ext uri="{FF2B5EF4-FFF2-40B4-BE49-F238E27FC236}">
                <a16:creationId xmlns:a16="http://schemas.microsoft.com/office/drawing/2014/main" id="{59AE6088-E21D-A346-A40E-B04B129F9826}"/>
              </a:ext>
            </a:extLst>
          </p:cNvPr>
          <p:cNvGraphicFramePr>
            <a:graphicFrameLocks noGrp="1"/>
          </p:cNvGraphicFramePr>
          <p:nvPr>
            <p:ph sz="quarter" idx="13"/>
            <p:extLst>
              <p:ext uri="{D42A27DB-BD31-4B8C-83A1-F6EECF244321}">
                <p14:modId xmlns:p14="http://schemas.microsoft.com/office/powerpoint/2010/main" val="365844387"/>
              </p:ext>
            </p:extLst>
          </p:nvPr>
        </p:nvGraphicFramePr>
        <p:xfrm>
          <a:off x="685800" y="1605064"/>
          <a:ext cx="10394950" cy="3770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0BB9E29-AE08-0742-A333-DFBDC1E2F0E2}"/>
              </a:ext>
            </a:extLst>
          </p:cNvPr>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593388" y="3277540"/>
            <a:ext cx="1828800" cy="1325683"/>
          </a:xfrm>
          <a:prstGeom prst="rect">
            <a:avLst/>
          </a:prstGeom>
          <a:ln>
            <a:solidFill>
              <a:schemeClr val="bg1"/>
            </a:solidFill>
          </a:ln>
          <a:effectLst>
            <a:glow rad="139700">
              <a:schemeClr val="accent1">
                <a:satMod val="175000"/>
                <a:alpha val="40000"/>
              </a:schemeClr>
            </a:glow>
          </a:effectLst>
        </p:spPr>
      </p:pic>
      <p:pic>
        <p:nvPicPr>
          <p:cNvPr id="8" name="Picture 7">
            <a:extLst>
              <a:ext uri="{FF2B5EF4-FFF2-40B4-BE49-F238E27FC236}">
                <a16:creationId xmlns:a16="http://schemas.microsoft.com/office/drawing/2014/main" id="{B22AE3DE-2EF1-5943-AE6A-AF63F7A111B0}"/>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9344497" y="3490169"/>
            <a:ext cx="1828665" cy="830952"/>
          </a:xfrm>
          <a:prstGeom prst="rect">
            <a:avLst/>
          </a:prstGeom>
          <a:ln>
            <a:solidFill>
              <a:schemeClr val="bg1"/>
            </a:solidFill>
          </a:ln>
          <a:effectLst>
            <a:glow rad="139700">
              <a:schemeClr val="accent1">
                <a:satMod val="175000"/>
                <a:alpha val="40000"/>
              </a:schemeClr>
            </a:glow>
          </a:effectLst>
        </p:spPr>
      </p:pic>
    </p:spTree>
    <p:extLst>
      <p:ext uri="{BB962C8B-B14F-4D97-AF65-F5344CB8AC3E}">
        <p14:creationId xmlns:p14="http://schemas.microsoft.com/office/powerpoint/2010/main" val="281218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667F-3CCD-0B47-9363-D1C46FC48E81}"/>
              </a:ext>
            </a:extLst>
          </p:cNvPr>
          <p:cNvSpPr>
            <a:spLocks noGrp="1"/>
          </p:cNvSpPr>
          <p:nvPr>
            <p:ph type="title"/>
          </p:nvPr>
        </p:nvSpPr>
        <p:spPr/>
        <p:txBody>
          <a:bodyPr/>
          <a:lstStyle/>
          <a:p>
            <a:r>
              <a:rPr lang="en-US" dirty="0"/>
              <a:t>OUTTAKES </a:t>
            </a:r>
            <a:r>
              <a:rPr lang="en-US" sz="3600" dirty="0"/>
              <a:t>(CHALLENGES)</a:t>
            </a:r>
            <a:r>
              <a:rPr lang="en-US" dirty="0"/>
              <a:t> </a:t>
            </a:r>
          </a:p>
        </p:txBody>
      </p:sp>
      <p:sp>
        <p:nvSpPr>
          <p:cNvPr id="3" name="Content Placeholder 2">
            <a:extLst>
              <a:ext uri="{FF2B5EF4-FFF2-40B4-BE49-F238E27FC236}">
                <a16:creationId xmlns:a16="http://schemas.microsoft.com/office/drawing/2014/main" id="{9B7E544A-5A3B-614F-910F-0199B39DBAD5}"/>
              </a:ext>
            </a:extLst>
          </p:cNvPr>
          <p:cNvSpPr>
            <a:spLocks noGrp="1"/>
          </p:cNvSpPr>
          <p:nvPr>
            <p:ph sz="quarter" idx="13"/>
          </p:nvPr>
        </p:nvSpPr>
        <p:spPr/>
        <p:txBody>
          <a:bodyPr/>
          <a:lstStyle/>
          <a:p>
            <a:r>
              <a:rPr lang="en-US" dirty="0" err="1"/>
              <a:t>urls</a:t>
            </a:r>
            <a:r>
              <a:rPr lang="en-US" dirty="0"/>
              <a:t> needed for web scraping and API pulls required significant data transformation</a:t>
            </a:r>
          </a:p>
          <a:p>
            <a:r>
              <a:rPr lang="en-US" dirty="0"/>
              <a:t>Movie titles are formatted differently between the data sources </a:t>
            </a:r>
          </a:p>
          <a:p>
            <a:pPr lvl="1"/>
            <a:r>
              <a:rPr lang="en-US" dirty="0"/>
              <a:t>Addams Family, The vs The Addams family</a:t>
            </a:r>
          </a:p>
          <a:p>
            <a:r>
              <a:rPr lang="en-US" dirty="0"/>
              <a:t>Incomplete data – review scores missing</a:t>
            </a:r>
          </a:p>
          <a:p>
            <a:r>
              <a:rPr lang="en-US" dirty="0"/>
              <a:t>Scripts contain stage directions which may contain words not heard on screen but included in the word count</a:t>
            </a:r>
          </a:p>
          <a:p>
            <a:endParaRPr lang="en-US" dirty="0"/>
          </a:p>
        </p:txBody>
      </p:sp>
    </p:spTree>
    <p:extLst>
      <p:ext uri="{BB962C8B-B14F-4D97-AF65-F5344CB8AC3E}">
        <p14:creationId xmlns:p14="http://schemas.microsoft.com/office/powerpoint/2010/main" val="269723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0A72-763B-D341-800C-BEF8000F70A9}"/>
              </a:ext>
            </a:extLst>
          </p:cNvPr>
          <p:cNvSpPr>
            <a:spLocks noGrp="1"/>
          </p:cNvSpPr>
          <p:nvPr>
            <p:ph type="title"/>
          </p:nvPr>
        </p:nvSpPr>
        <p:spPr/>
        <p:txBody>
          <a:bodyPr/>
          <a:lstStyle/>
          <a:p>
            <a:r>
              <a:rPr lang="en-US" dirty="0"/>
              <a:t>REEL CLIPS </a:t>
            </a:r>
            <a:r>
              <a:rPr lang="en-US" sz="3600" dirty="0"/>
              <a:t>(data visualization) </a:t>
            </a:r>
          </a:p>
        </p:txBody>
      </p:sp>
      <p:pic>
        <p:nvPicPr>
          <p:cNvPr id="5" name="Content Placeholder 4">
            <a:extLst>
              <a:ext uri="{FF2B5EF4-FFF2-40B4-BE49-F238E27FC236}">
                <a16:creationId xmlns:a16="http://schemas.microsoft.com/office/drawing/2014/main" id="{8ED2D3A8-A391-4E76-9F9B-8995D163B54E}"/>
              </a:ext>
            </a:extLst>
          </p:cNvPr>
          <p:cNvPicPr>
            <a:picLocks noGrp="1" noChangeAspect="1"/>
          </p:cNvPicPr>
          <p:nvPr>
            <p:ph sz="quarter" idx="13"/>
          </p:nvPr>
        </p:nvPicPr>
        <p:blipFill>
          <a:blip r:embed="rId2"/>
          <a:stretch>
            <a:fillRect/>
          </a:stretch>
        </p:blipFill>
        <p:spPr>
          <a:xfrm>
            <a:off x="735806" y="1837765"/>
            <a:ext cx="4967287" cy="3311525"/>
          </a:xfrm>
        </p:spPr>
      </p:pic>
      <p:sp>
        <p:nvSpPr>
          <p:cNvPr id="6" name="TextBox 5">
            <a:extLst>
              <a:ext uri="{FF2B5EF4-FFF2-40B4-BE49-F238E27FC236}">
                <a16:creationId xmlns:a16="http://schemas.microsoft.com/office/drawing/2014/main" id="{F9A446D9-D5F8-4F3E-A8CC-DAF6DD51A28B}"/>
              </a:ext>
            </a:extLst>
          </p:cNvPr>
          <p:cNvSpPr txBox="1"/>
          <p:nvPr/>
        </p:nvSpPr>
        <p:spPr>
          <a:xfrm>
            <a:off x="6227179" y="1944547"/>
            <a:ext cx="4967287"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Movies with the highest bad word count have decent ratings ranging from 6.9 to 7.9 out of 10. </a:t>
            </a:r>
          </a:p>
          <a:p>
            <a:endParaRPr lang="en-US" sz="2000" dirty="0"/>
          </a:p>
          <a:p>
            <a:pPr marL="285750" indent="-285750">
              <a:buFont typeface="Arial" panose="020B0604020202020204" pitchFamily="34" charset="0"/>
              <a:buChar char="•"/>
            </a:pPr>
            <a:r>
              <a:rPr lang="en-US" sz="2000" dirty="0"/>
              <a:t>Most of the movie ratings range between 5.5 to 8.6 with the total word count ranging 0 to 100 words.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90979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0A72-763B-D341-800C-BEF8000F70A9}"/>
              </a:ext>
            </a:extLst>
          </p:cNvPr>
          <p:cNvSpPr>
            <a:spLocks noGrp="1"/>
          </p:cNvSpPr>
          <p:nvPr>
            <p:ph type="title"/>
          </p:nvPr>
        </p:nvSpPr>
        <p:spPr/>
        <p:txBody>
          <a:bodyPr/>
          <a:lstStyle/>
          <a:p>
            <a:r>
              <a:rPr lang="en-US" dirty="0"/>
              <a:t>REEL CLIPS </a:t>
            </a:r>
            <a:r>
              <a:rPr lang="en-US" sz="3600" dirty="0"/>
              <a:t>(data visualization)</a:t>
            </a:r>
            <a:r>
              <a:rPr lang="en-US" sz="7200" dirty="0"/>
              <a:t> </a:t>
            </a:r>
            <a:endParaRPr lang="en-US" dirty="0"/>
          </a:p>
        </p:txBody>
      </p:sp>
      <p:sp>
        <p:nvSpPr>
          <p:cNvPr id="6" name="TextBox 5">
            <a:extLst>
              <a:ext uri="{FF2B5EF4-FFF2-40B4-BE49-F238E27FC236}">
                <a16:creationId xmlns:a16="http://schemas.microsoft.com/office/drawing/2014/main" id="{F9A446D9-D5F8-4F3E-A8CC-DAF6DD51A28B}"/>
              </a:ext>
            </a:extLst>
          </p:cNvPr>
          <p:cNvSpPr txBox="1"/>
          <p:nvPr/>
        </p:nvSpPr>
        <p:spPr>
          <a:xfrm>
            <a:off x="6227179" y="1944547"/>
            <a:ext cx="496728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average bad words in movies ranged throughout the years </a:t>
            </a:r>
          </a:p>
          <a:p>
            <a:endParaRPr lang="en-US" sz="2000" dirty="0"/>
          </a:p>
          <a:p>
            <a:pPr marL="285750" indent="-285750">
              <a:buFont typeface="Arial" panose="020B0604020202020204" pitchFamily="34" charset="0"/>
              <a:buChar char="•"/>
            </a:pPr>
            <a:r>
              <a:rPr lang="en-US" sz="2000" dirty="0"/>
              <a:t>Movies in the 1970’s had the highest average of bad words per movie at a mean of ~62 </a:t>
            </a:r>
          </a:p>
          <a:p>
            <a:pPr marL="285750" indent="-285750">
              <a:buFont typeface="Arial" panose="020B0604020202020204" pitchFamily="34" charset="0"/>
              <a:buChar char="•"/>
            </a:pPr>
            <a:endParaRPr lang="en-US" sz="2000" dirty="0"/>
          </a:p>
        </p:txBody>
      </p:sp>
      <p:pic>
        <p:nvPicPr>
          <p:cNvPr id="8" name="Content Placeholder 7">
            <a:extLst>
              <a:ext uri="{FF2B5EF4-FFF2-40B4-BE49-F238E27FC236}">
                <a16:creationId xmlns:a16="http://schemas.microsoft.com/office/drawing/2014/main" id="{1C44688D-0878-4F98-B5CE-4C0F8BE9E7B6}"/>
              </a:ext>
            </a:extLst>
          </p:cNvPr>
          <p:cNvPicPr>
            <a:picLocks noGrp="1" noChangeAspect="1"/>
          </p:cNvPicPr>
          <p:nvPr>
            <p:ph sz="quarter" idx="13"/>
          </p:nvPr>
        </p:nvPicPr>
        <p:blipFill>
          <a:blip r:embed="rId2"/>
          <a:stretch>
            <a:fillRect/>
          </a:stretch>
        </p:blipFill>
        <p:spPr>
          <a:xfrm>
            <a:off x="685801" y="1773237"/>
            <a:ext cx="4967287" cy="3311525"/>
          </a:xfrm>
        </p:spPr>
      </p:pic>
      <p:sp>
        <p:nvSpPr>
          <p:cNvPr id="5" name="Rounded Rectangle 9">
            <a:extLst>
              <a:ext uri="{FF2B5EF4-FFF2-40B4-BE49-F238E27FC236}">
                <a16:creationId xmlns:a16="http://schemas.microsoft.com/office/drawing/2014/main" id="{D2EF3B1E-4248-8E4F-BBF6-E420A961BC99}"/>
              </a:ext>
            </a:extLst>
          </p:cNvPr>
          <p:cNvSpPr/>
          <p:nvPr/>
        </p:nvSpPr>
        <p:spPr>
          <a:xfrm>
            <a:off x="7013563" y="4099828"/>
            <a:ext cx="3008261" cy="970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a:p>
            <a:pPr algn="ctr"/>
            <a:r>
              <a:rPr lang="en-US" dirty="0"/>
              <a:t>In 1968 the MPAA creates a voluntary rating system</a:t>
            </a:r>
          </a:p>
          <a:p>
            <a:pPr algn="ctr"/>
            <a:endParaRPr lang="en-US" dirty="0"/>
          </a:p>
        </p:txBody>
      </p:sp>
    </p:spTree>
    <p:extLst>
      <p:ext uri="{BB962C8B-B14F-4D97-AF65-F5344CB8AC3E}">
        <p14:creationId xmlns:p14="http://schemas.microsoft.com/office/powerpoint/2010/main" val="402469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1405-EEE0-488A-8678-51153E7E7DF1}"/>
              </a:ext>
            </a:extLst>
          </p:cNvPr>
          <p:cNvSpPr>
            <a:spLocks noGrp="1"/>
          </p:cNvSpPr>
          <p:nvPr>
            <p:ph type="title"/>
          </p:nvPr>
        </p:nvSpPr>
        <p:spPr>
          <a:xfrm>
            <a:off x="680978" y="222812"/>
            <a:ext cx="10396882" cy="1151965"/>
          </a:xfrm>
        </p:spPr>
        <p:txBody>
          <a:bodyPr/>
          <a:lstStyle/>
          <a:p>
            <a:r>
              <a:rPr lang="en-US" dirty="0"/>
              <a:t>REEL CLIPS </a:t>
            </a:r>
            <a:r>
              <a:rPr lang="en-US" sz="3600" dirty="0"/>
              <a:t>(data visualization)</a:t>
            </a:r>
            <a:endParaRPr lang="en-US" dirty="0"/>
          </a:p>
        </p:txBody>
      </p:sp>
      <p:pic>
        <p:nvPicPr>
          <p:cNvPr id="1026" name="Picture 2" descr="percentBadWordPie.png">
            <a:extLst>
              <a:ext uri="{FF2B5EF4-FFF2-40B4-BE49-F238E27FC236}">
                <a16:creationId xmlns:a16="http://schemas.microsoft.com/office/drawing/2014/main" id="{68E4D211-BCF2-4173-8F7A-8819A1E52D3F}"/>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87653" y="1170490"/>
            <a:ext cx="5808347" cy="4356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B12249-F812-407E-934C-6BC1F66E6B09}"/>
              </a:ext>
            </a:extLst>
          </p:cNvPr>
          <p:cNvSpPr txBox="1"/>
          <p:nvPr/>
        </p:nvSpPr>
        <p:spPr>
          <a:xfrm>
            <a:off x="6261904" y="1374777"/>
            <a:ext cx="5209281"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S#!T , </a:t>
            </a:r>
            <a:r>
              <a:rPr lang="en-US" sz="2400" dirty="0" err="1"/>
              <a:t>F@ck</a:t>
            </a:r>
            <a:r>
              <a:rPr lang="en-US" sz="2400" dirty="0"/>
              <a:t> and @ss are the 3 most common bad words used in Movies </a:t>
            </a:r>
          </a:p>
          <a:p>
            <a:endParaRPr lang="en-US" sz="2400" dirty="0"/>
          </a:p>
          <a:p>
            <a:r>
              <a:rPr lang="en-US" sz="2400" dirty="0"/>
              <a:t>(There are more </a:t>
            </a:r>
            <a:r>
              <a:rPr lang="en-US" sz="2400" dirty="0" err="1"/>
              <a:t>d!cks</a:t>
            </a:r>
            <a:r>
              <a:rPr lang="en-US" sz="2400" dirty="0"/>
              <a:t> in Movies than there are p*</a:t>
            </a:r>
            <a:r>
              <a:rPr lang="en-US" sz="2400" dirty="0" err="1"/>
              <a:t>ssy’s</a:t>
            </a:r>
            <a:r>
              <a:rPr lang="en-US" sz="2400" dirty="0"/>
              <a:t>)  </a:t>
            </a:r>
            <a:endParaRPr lang="en-US" dirty="0"/>
          </a:p>
          <a:p>
            <a:r>
              <a:rPr lang="en-US" dirty="0"/>
              <a:t> </a:t>
            </a:r>
          </a:p>
        </p:txBody>
      </p:sp>
      <p:pic>
        <p:nvPicPr>
          <p:cNvPr id="6" name="Picture 5">
            <a:extLst>
              <a:ext uri="{FF2B5EF4-FFF2-40B4-BE49-F238E27FC236}">
                <a16:creationId xmlns:a16="http://schemas.microsoft.com/office/drawing/2014/main" id="{9879942E-E404-4715-A04E-DB3F0536E25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924081" y="3018278"/>
            <a:ext cx="2025570" cy="2373715"/>
          </a:xfrm>
          <a:prstGeom prst="rect">
            <a:avLst/>
          </a:prstGeom>
        </p:spPr>
      </p:pic>
    </p:spTree>
    <p:extLst>
      <p:ext uri="{BB962C8B-B14F-4D97-AF65-F5344CB8AC3E}">
        <p14:creationId xmlns:p14="http://schemas.microsoft.com/office/powerpoint/2010/main" val="423252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72F4-4F29-F046-92E8-EC682B64C411}"/>
              </a:ext>
            </a:extLst>
          </p:cNvPr>
          <p:cNvSpPr>
            <a:spLocks noGrp="1"/>
          </p:cNvSpPr>
          <p:nvPr>
            <p:ph type="title"/>
          </p:nvPr>
        </p:nvSpPr>
        <p:spPr/>
        <p:txBody>
          <a:bodyPr/>
          <a:lstStyle/>
          <a:p>
            <a:r>
              <a:rPr lang="en-US" dirty="0"/>
              <a:t>FINALE! </a:t>
            </a:r>
            <a:r>
              <a:rPr lang="en-US" sz="3600" dirty="0"/>
              <a:t>(conclusion)</a:t>
            </a:r>
            <a:endParaRPr lang="en-US" dirty="0"/>
          </a:p>
        </p:txBody>
      </p:sp>
      <p:sp>
        <p:nvSpPr>
          <p:cNvPr id="3" name="Content Placeholder 2">
            <a:extLst>
              <a:ext uri="{FF2B5EF4-FFF2-40B4-BE49-F238E27FC236}">
                <a16:creationId xmlns:a16="http://schemas.microsoft.com/office/drawing/2014/main" id="{64312AC0-C501-304C-AF87-08BE1B67E778}"/>
              </a:ext>
            </a:extLst>
          </p:cNvPr>
          <p:cNvSpPr>
            <a:spLocks noGrp="1"/>
          </p:cNvSpPr>
          <p:nvPr>
            <p:ph sz="quarter" idx="13"/>
          </p:nvPr>
        </p:nvSpPr>
        <p:spPr/>
        <p:txBody>
          <a:bodyPr/>
          <a:lstStyle/>
          <a:p>
            <a:r>
              <a:rPr lang="en-US" sz="2800" dirty="0"/>
              <a:t>Films with higher ratings tend to have between 0-50 bad words</a:t>
            </a:r>
          </a:p>
          <a:p>
            <a:pPr lvl="1"/>
            <a:r>
              <a:rPr lang="en-US" sz="2400" dirty="0"/>
              <a:t>This implies that there is a threshold for the amount of bad words that audiences will tolerate</a:t>
            </a:r>
          </a:p>
          <a:p>
            <a:r>
              <a:rPr lang="en-US" sz="2800" dirty="0"/>
              <a:t>There has also been a trend to more bad words in films since 1968</a:t>
            </a:r>
          </a:p>
          <a:p>
            <a:pPr lvl="1"/>
            <a:r>
              <a:rPr lang="en-US" sz="2400" dirty="0"/>
              <a:t>The amount has leveled off since the 2000s</a:t>
            </a:r>
          </a:p>
          <a:p>
            <a:endParaRPr lang="en-US" dirty="0"/>
          </a:p>
        </p:txBody>
      </p:sp>
    </p:spTree>
    <p:extLst>
      <p:ext uri="{BB962C8B-B14F-4D97-AF65-F5344CB8AC3E}">
        <p14:creationId xmlns:p14="http://schemas.microsoft.com/office/powerpoint/2010/main" val="12555392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269</TotalTime>
  <Words>815</Words>
  <Application>Microsoft Office PowerPoint</Application>
  <PresentationFormat>Widescreen</PresentationFormat>
  <Paragraphs>77</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Impact</vt:lpstr>
      <vt:lpstr>Main Event</vt:lpstr>
      <vt:lpstr>“Bad” Words</vt:lpstr>
      <vt:lpstr>PLOT (Problem Statement)</vt:lpstr>
      <vt:lpstr>THE CREW</vt:lpstr>
      <vt:lpstr>SPONSORS (Data sources)</vt:lpstr>
      <vt:lpstr>OUTTAKES (CHALLENGES) </vt:lpstr>
      <vt:lpstr>REEL CLIPS (data visualization) </vt:lpstr>
      <vt:lpstr>REEL CLIPS (data visualization) </vt:lpstr>
      <vt:lpstr>REEL CLIPS (data visualization)</vt:lpstr>
      <vt:lpstr>FINALE! (conclusion)</vt:lpstr>
      <vt:lpstr>Critique (Improvement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Words</dc:title>
  <dc:creator>Sarah Perez</dc:creator>
  <cp:lastModifiedBy>Gillian Gadiano</cp:lastModifiedBy>
  <cp:revision>28</cp:revision>
  <dcterms:created xsi:type="dcterms:W3CDTF">2019-01-17T02:17:39Z</dcterms:created>
  <dcterms:modified xsi:type="dcterms:W3CDTF">2019-01-20T07:31:16Z</dcterms:modified>
</cp:coreProperties>
</file>